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436" r:id="rId2"/>
    <p:sldId id="11586" r:id="rId3"/>
    <p:sldId id="461" r:id="rId4"/>
    <p:sldId id="11588" r:id="rId5"/>
    <p:sldId id="11622" r:id="rId6"/>
    <p:sldId id="11621" r:id="rId7"/>
    <p:sldId id="11623" r:id="rId8"/>
    <p:sldId id="11624" r:id="rId9"/>
    <p:sldId id="11625" r:id="rId10"/>
    <p:sldId id="11626" r:id="rId11"/>
    <p:sldId id="11627" r:id="rId12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利峰 孙" initials="利峰" lastIdx="1" clrIdx="0">
    <p:extLst>
      <p:ext uri="{19B8F6BF-5375-455C-9EA6-DF929625EA0E}">
        <p15:presenceInfo xmlns:p15="http://schemas.microsoft.com/office/powerpoint/2012/main" userId="42fd9c8253de048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425D"/>
    <a:srgbClr val="E49140"/>
    <a:srgbClr val="34A9B3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62" autoAdjust="0"/>
    <p:restoredTop sz="94660"/>
  </p:normalViewPr>
  <p:slideViewPr>
    <p:cSldViewPr snapToGrid="0" showGuides="1">
      <p:cViewPr>
        <p:scale>
          <a:sx n="76" d="100"/>
          <a:sy n="76" d="100"/>
        </p:scale>
        <p:origin x="906" y="67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利峰 孙" userId="42fd9c8253de048a" providerId="LiveId" clId="{26308045-687A-42E8-B9F2-7D7CCE7FDEE2}"/>
    <pc:docChg chg="undo custSel addSld delSld modSld sldOrd">
      <pc:chgData name="利峰 孙" userId="42fd9c8253de048a" providerId="LiveId" clId="{26308045-687A-42E8-B9F2-7D7CCE7FDEE2}" dt="2023-12-07T10:37:15.264" v="455" actId="47"/>
      <pc:docMkLst>
        <pc:docMk/>
      </pc:docMkLst>
      <pc:sldChg chg="del">
        <pc:chgData name="利峰 孙" userId="42fd9c8253de048a" providerId="LiveId" clId="{26308045-687A-42E8-B9F2-7D7CCE7FDEE2}" dt="2023-12-07T10:37:05.123" v="453" actId="47"/>
        <pc:sldMkLst>
          <pc:docMk/>
          <pc:sldMk cId="4282612374" sldId="261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2856103392" sldId="344"/>
        </pc:sldMkLst>
      </pc:sldChg>
      <pc:sldChg chg="delSp modSp mod delAnim modAnim">
        <pc:chgData name="利峰 孙" userId="42fd9c8253de048a" providerId="LiveId" clId="{26308045-687A-42E8-B9F2-7D7CCE7FDEE2}" dt="2023-12-07T04:57:11.121" v="37" actId="20577"/>
        <pc:sldMkLst>
          <pc:docMk/>
          <pc:sldMk cId="1079391668" sldId="436"/>
        </pc:sldMkLst>
        <pc:spChg chg="mod">
          <ac:chgData name="利峰 孙" userId="42fd9c8253de048a" providerId="LiveId" clId="{26308045-687A-42E8-B9F2-7D7CCE7FDEE2}" dt="2023-12-07T04:56:23.986" v="11" actId="1076"/>
          <ac:spMkLst>
            <pc:docMk/>
            <pc:sldMk cId="1079391668" sldId="436"/>
            <ac:spMk id="12" creationId="{FEBA9565-5D20-453C-BFEA-0B6F72F3384D}"/>
          </ac:spMkLst>
        </pc:spChg>
        <pc:spChg chg="del">
          <ac:chgData name="利峰 孙" userId="42fd9c8253de048a" providerId="LiveId" clId="{26308045-687A-42E8-B9F2-7D7CCE7FDEE2}" dt="2023-12-07T04:56:19.142" v="9" actId="478"/>
          <ac:spMkLst>
            <pc:docMk/>
            <pc:sldMk cId="1079391668" sldId="436"/>
            <ac:spMk id="13" creationId="{76AD3232-33F2-471B-9445-068CDAD21B50}"/>
          </ac:spMkLst>
        </pc:spChg>
        <pc:spChg chg="del">
          <ac:chgData name="利峰 孙" userId="42fd9c8253de048a" providerId="LiveId" clId="{26308045-687A-42E8-B9F2-7D7CCE7FDEE2}" dt="2023-12-07T04:56:20.719" v="10" actId="478"/>
          <ac:spMkLst>
            <pc:docMk/>
            <pc:sldMk cId="1079391668" sldId="436"/>
            <ac:spMk id="18" creationId="{86554273-2550-40B7-ACEA-99EF38B66E83}"/>
          </ac:spMkLst>
        </pc:spChg>
        <pc:spChg chg="mod">
          <ac:chgData name="利峰 孙" userId="42fd9c8253de048a" providerId="LiveId" clId="{26308045-687A-42E8-B9F2-7D7CCE7FDEE2}" dt="2023-12-07T04:57:11.121" v="37" actId="20577"/>
          <ac:spMkLst>
            <pc:docMk/>
            <pc:sldMk cId="1079391668" sldId="436"/>
            <ac:spMk id="20" creationId="{161959FC-D9BE-4821-A879-802E44C76717}"/>
          </ac:spMkLst>
        </pc:spChg>
      </pc:sldChg>
      <pc:sldChg chg="del">
        <pc:chgData name="利峰 孙" userId="42fd9c8253de048a" providerId="LiveId" clId="{26308045-687A-42E8-B9F2-7D7CCE7FDEE2}" dt="2023-12-07T10:37:15.264" v="455" actId="47"/>
        <pc:sldMkLst>
          <pc:docMk/>
          <pc:sldMk cId="2019757728" sldId="459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4146100559" sldId="463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2876997873" sldId="464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4020910990" sldId="536"/>
        </pc:sldMkLst>
      </pc:sldChg>
      <pc:sldChg chg="addSp delSp modSp mod delAnim modAnim">
        <pc:chgData name="利峰 孙" userId="42fd9c8253de048a" providerId="LiveId" clId="{26308045-687A-42E8-B9F2-7D7CCE7FDEE2}" dt="2023-12-07T05:02:12.429" v="172" actId="14100"/>
        <pc:sldMkLst>
          <pc:docMk/>
          <pc:sldMk cId="4012778805" sldId="11586"/>
        </pc:sldMkLst>
        <pc:spChg chg="mod">
          <ac:chgData name="利峰 孙" userId="42fd9c8253de048a" providerId="LiveId" clId="{26308045-687A-42E8-B9F2-7D7CCE7FDEE2}" dt="2023-12-07T05:01:44.469" v="144" actId="165"/>
          <ac:spMkLst>
            <pc:docMk/>
            <pc:sldMk cId="4012778805" sldId="11586"/>
            <ac:spMk id="6" creationId="{5BC64791-DDD4-8C7B-8848-8DBBD498ED57}"/>
          </ac:spMkLst>
        </pc:spChg>
        <pc:spChg chg="mod">
          <ac:chgData name="利峰 孙" userId="42fd9c8253de048a" providerId="LiveId" clId="{26308045-687A-42E8-B9F2-7D7CCE7FDEE2}" dt="2023-12-07T05:01:44.469" v="144" actId="165"/>
          <ac:spMkLst>
            <pc:docMk/>
            <pc:sldMk cId="4012778805" sldId="11586"/>
            <ac:spMk id="7" creationId="{FA2B08A6-6479-997E-75A4-C1F1DAF2F1F2}"/>
          </ac:spMkLst>
        </pc:spChg>
        <pc:spChg chg="mod">
          <ac:chgData name="利峰 孙" userId="42fd9c8253de048a" providerId="LiveId" clId="{26308045-687A-42E8-B9F2-7D7CCE7FDEE2}" dt="2023-12-07T05:01:44.469" v="144" actId="165"/>
          <ac:spMkLst>
            <pc:docMk/>
            <pc:sldMk cId="4012778805" sldId="11586"/>
            <ac:spMk id="8" creationId="{41964F77-FA97-AC91-F424-66DA6B9D6723}"/>
          </ac:spMkLst>
        </pc:spChg>
        <pc:spChg chg="mod">
          <ac:chgData name="利峰 孙" userId="42fd9c8253de048a" providerId="LiveId" clId="{26308045-687A-42E8-B9F2-7D7CCE7FDEE2}" dt="2023-12-07T05:00:58.030" v="134" actId="165"/>
          <ac:spMkLst>
            <pc:docMk/>
            <pc:sldMk cId="4012778805" sldId="11586"/>
            <ac:spMk id="11" creationId="{B4F6E3AF-9B9E-89A5-9D84-7450A644E12F}"/>
          </ac:spMkLst>
        </pc:spChg>
        <pc:spChg chg="mod">
          <ac:chgData name="利峰 孙" userId="42fd9c8253de048a" providerId="LiveId" clId="{26308045-687A-42E8-B9F2-7D7CCE7FDEE2}" dt="2023-12-07T05:00:58.030" v="134" actId="165"/>
          <ac:spMkLst>
            <pc:docMk/>
            <pc:sldMk cId="4012778805" sldId="11586"/>
            <ac:spMk id="12" creationId="{740B37F3-D4DE-A045-ED50-84D8F3B792EC}"/>
          </ac:spMkLst>
        </pc:spChg>
        <pc:spChg chg="mod">
          <ac:chgData name="利峰 孙" userId="42fd9c8253de048a" providerId="LiveId" clId="{26308045-687A-42E8-B9F2-7D7CCE7FDEE2}" dt="2023-12-07T05:00:58.030" v="134" actId="165"/>
          <ac:spMkLst>
            <pc:docMk/>
            <pc:sldMk cId="4012778805" sldId="11586"/>
            <ac:spMk id="13" creationId="{E5CF42AE-3A11-D42D-5F64-031AD3C7D868}"/>
          </ac:spMkLst>
        </pc:spChg>
        <pc:spChg chg="mod">
          <ac:chgData name="利峰 孙" userId="42fd9c8253de048a" providerId="LiveId" clId="{26308045-687A-42E8-B9F2-7D7CCE7FDEE2}" dt="2023-12-07T05:01:44.469" v="144" actId="165"/>
          <ac:spMkLst>
            <pc:docMk/>
            <pc:sldMk cId="4012778805" sldId="11586"/>
            <ac:spMk id="30" creationId="{23AAE9BD-61C8-DC4C-1BCF-084B20E8AA2B}"/>
          </ac:spMkLst>
        </pc:spChg>
        <pc:spChg chg="mod">
          <ac:chgData name="利峰 孙" userId="42fd9c8253de048a" providerId="LiveId" clId="{26308045-687A-42E8-B9F2-7D7CCE7FDEE2}" dt="2023-12-07T05:01:53.811" v="146" actId="14100"/>
          <ac:spMkLst>
            <pc:docMk/>
            <pc:sldMk cId="4012778805" sldId="11586"/>
            <ac:spMk id="31" creationId="{C90DBD2D-09C8-E95D-D5C8-B5F1DB30E69D}"/>
          </ac:spMkLst>
        </pc:spChg>
        <pc:spChg chg="del mod">
          <ac:chgData name="利峰 孙" userId="42fd9c8253de048a" providerId="LiveId" clId="{26308045-687A-42E8-B9F2-7D7CCE7FDEE2}" dt="2023-12-07T05:01:48.230" v="145" actId="478"/>
          <ac:spMkLst>
            <pc:docMk/>
            <pc:sldMk cId="4012778805" sldId="11586"/>
            <ac:spMk id="32" creationId="{721A2012-7668-969D-43B9-D6B92D0125CC}"/>
          </ac:spMkLst>
        </pc:spChg>
        <pc:spChg chg="mod">
          <ac:chgData name="利峰 孙" userId="42fd9c8253de048a" providerId="LiveId" clId="{26308045-687A-42E8-B9F2-7D7CCE7FDEE2}" dt="2023-12-07T05:00:58.030" v="134" actId="165"/>
          <ac:spMkLst>
            <pc:docMk/>
            <pc:sldMk cId="4012778805" sldId="11586"/>
            <ac:spMk id="35" creationId="{087FB200-A93B-4BB9-3861-12853E449BE7}"/>
          </ac:spMkLst>
        </pc:spChg>
        <pc:spChg chg="mod">
          <ac:chgData name="利峰 孙" userId="42fd9c8253de048a" providerId="LiveId" clId="{26308045-687A-42E8-B9F2-7D7CCE7FDEE2}" dt="2023-12-07T05:00:58.030" v="134" actId="165"/>
          <ac:spMkLst>
            <pc:docMk/>
            <pc:sldMk cId="4012778805" sldId="11586"/>
            <ac:spMk id="36" creationId="{2C3FAEE5-DFBB-BC8A-30C3-FAFBD6EF1849}"/>
          </ac:spMkLst>
        </pc:spChg>
        <pc:spChg chg="del mod">
          <ac:chgData name="利峰 孙" userId="42fd9c8253de048a" providerId="LiveId" clId="{26308045-687A-42E8-B9F2-7D7CCE7FDEE2}" dt="2023-12-07T05:01:10.721" v="137" actId="478"/>
          <ac:spMkLst>
            <pc:docMk/>
            <pc:sldMk cId="4012778805" sldId="11586"/>
            <ac:spMk id="37" creationId="{7A32D702-D41C-902F-9618-E93A31E87D1C}"/>
          </ac:spMkLst>
        </pc:spChg>
        <pc:spChg chg="mod">
          <ac:chgData name="利峰 孙" userId="42fd9c8253de048a" providerId="LiveId" clId="{26308045-687A-42E8-B9F2-7D7CCE7FDEE2}" dt="2023-12-07T05:01:31.773" v="141" actId="165"/>
          <ac:spMkLst>
            <pc:docMk/>
            <pc:sldMk cId="4012778805" sldId="11586"/>
            <ac:spMk id="57" creationId="{FC8A9D22-84B9-B304-F888-F495B7ABFC92}"/>
          </ac:spMkLst>
        </pc:spChg>
        <pc:spChg chg="mod">
          <ac:chgData name="利峰 孙" userId="42fd9c8253de048a" providerId="LiveId" clId="{26308045-687A-42E8-B9F2-7D7CCE7FDEE2}" dt="2023-12-07T05:01:31.773" v="141" actId="165"/>
          <ac:spMkLst>
            <pc:docMk/>
            <pc:sldMk cId="4012778805" sldId="11586"/>
            <ac:spMk id="58" creationId="{E7DE3CE4-C684-D075-972D-FDAF5B021168}"/>
          </ac:spMkLst>
        </pc:spChg>
        <pc:spChg chg="mod">
          <ac:chgData name="利峰 孙" userId="42fd9c8253de048a" providerId="LiveId" clId="{26308045-687A-42E8-B9F2-7D7CCE7FDEE2}" dt="2023-12-07T05:01:31.773" v="141" actId="165"/>
          <ac:spMkLst>
            <pc:docMk/>
            <pc:sldMk cId="4012778805" sldId="11586"/>
            <ac:spMk id="59" creationId="{587FB578-5C8C-CA88-CC0B-5FF7D46272B3}"/>
          </ac:spMkLst>
        </pc:spChg>
        <pc:spChg chg="mod">
          <ac:chgData name="利峰 孙" userId="42fd9c8253de048a" providerId="LiveId" clId="{26308045-687A-42E8-B9F2-7D7CCE7FDEE2}" dt="2023-12-07T05:01:25.344" v="139" actId="165"/>
          <ac:spMkLst>
            <pc:docMk/>
            <pc:sldMk cId="4012778805" sldId="11586"/>
            <ac:spMk id="62" creationId="{9BB0B4A8-AF24-84ED-C48F-563560A5CCF7}"/>
          </ac:spMkLst>
        </pc:spChg>
        <pc:spChg chg="mod">
          <ac:chgData name="利峰 孙" userId="42fd9c8253de048a" providerId="LiveId" clId="{26308045-687A-42E8-B9F2-7D7CCE7FDEE2}" dt="2023-12-07T05:01:25.344" v="139" actId="165"/>
          <ac:spMkLst>
            <pc:docMk/>
            <pc:sldMk cId="4012778805" sldId="11586"/>
            <ac:spMk id="63" creationId="{3EDC20B9-6815-A5A7-F3A8-B27203B2BEB7}"/>
          </ac:spMkLst>
        </pc:spChg>
        <pc:spChg chg="mod">
          <ac:chgData name="利峰 孙" userId="42fd9c8253de048a" providerId="LiveId" clId="{26308045-687A-42E8-B9F2-7D7CCE7FDEE2}" dt="2023-12-07T05:01:25.344" v="139" actId="165"/>
          <ac:spMkLst>
            <pc:docMk/>
            <pc:sldMk cId="4012778805" sldId="11586"/>
            <ac:spMk id="64" creationId="{DAC5C661-1600-277A-9E93-708F872D297C}"/>
          </ac:spMkLst>
        </pc:spChg>
        <pc:spChg chg="mod">
          <ac:chgData name="利峰 孙" userId="42fd9c8253de048a" providerId="LiveId" clId="{26308045-687A-42E8-B9F2-7D7CCE7FDEE2}" dt="2023-12-07T05:01:31.773" v="141" actId="165"/>
          <ac:spMkLst>
            <pc:docMk/>
            <pc:sldMk cId="4012778805" sldId="11586"/>
            <ac:spMk id="76" creationId="{65170549-A421-3410-B543-2891ADDEC9F6}"/>
          </ac:spMkLst>
        </pc:spChg>
        <pc:spChg chg="mod">
          <ac:chgData name="利峰 孙" userId="42fd9c8253de048a" providerId="LiveId" clId="{26308045-687A-42E8-B9F2-7D7CCE7FDEE2}" dt="2023-12-07T05:01:31.773" v="141" actId="165"/>
          <ac:spMkLst>
            <pc:docMk/>
            <pc:sldMk cId="4012778805" sldId="11586"/>
            <ac:spMk id="77" creationId="{CDF10247-36FD-7A9B-2EB9-CD777D01051C}"/>
          </ac:spMkLst>
        </pc:spChg>
        <pc:spChg chg="del mod">
          <ac:chgData name="利峰 孙" userId="42fd9c8253de048a" providerId="LiveId" clId="{26308045-687A-42E8-B9F2-7D7CCE7FDEE2}" dt="2023-12-07T05:01:36.961" v="142" actId="478"/>
          <ac:spMkLst>
            <pc:docMk/>
            <pc:sldMk cId="4012778805" sldId="11586"/>
            <ac:spMk id="78" creationId="{0F671D0C-1930-767A-7732-45CD25D3D4C6}"/>
          </ac:spMkLst>
        </pc:spChg>
        <pc:spChg chg="mod">
          <ac:chgData name="利峰 孙" userId="42fd9c8253de048a" providerId="LiveId" clId="{26308045-687A-42E8-B9F2-7D7CCE7FDEE2}" dt="2023-12-07T05:01:25.344" v="139" actId="165"/>
          <ac:spMkLst>
            <pc:docMk/>
            <pc:sldMk cId="4012778805" sldId="11586"/>
            <ac:spMk id="80" creationId="{96075189-53BB-A7B6-3092-A254BB1B6CDA}"/>
          </ac:spMkLst>
        </pc:spChg>
        <pc:spChg chg="mod">
          <ac:chgData name="利峰 孙" userId="42fd9c8253de048a" providerId="LiveId" clId="{26308045-687A-42E8-B9F2-7D7CCE7FDEE2}" dt="2023-12-07T05:01:25.344" v="139" actId="165"/>
          <ac:spMkLst>
            <pc:docMk/>
            <pc:sldMk cId="4012778805" sldId="11586"/>
            <ac:spMk id="81" creationId="{CD19FE98-81CA-6158-E02B-F8BEFD54BDAC}"/>
          </ac:spMkLst>
        </pc:spChg>
        <pc:spChg chg="del">
          <ac:chgData name="利峰 孙" userId="42fd9c8253de048a" providerId="LiveId" clId="{26308045-687A-42E8-B9F2-7D7CCE7FDEE2}" dt="2023-12-07T05:01:14.906" v="138" actId="478"/>
          <ac:spMkLst>
            <pc:docMk/>
            <pc:sldMk cId="4012778805" sldId="11586"/>
            <ac:spMk id="82" creationId="{E1A56769-B267-373F-1611-F14C53787A6F}"/>
          </ac:spMkLst>
        </pc:spChg>
        <pc:grpChg chg="mod topLvl">
          <ac:chgData name="利峰 孙" userId="42fd9c8253de048a" providerId="LiveId" clId="{26308045-687A-42E8-B9F2-7D7CCE7FDEE2}" dt="2023-12-07T05:01:57.199" v="147" actId="164"/>
          <ac:grpSpMkLst>
            <pc:docMk/>
            <pc:sldMk cId="4012778805" sldId="11586"/>
            <ac:grpSpMk id="4" creationId="{2EB4631A-62DB-3046-6C4A-CBEE6E87EE6D}"/>
          </ac:grpSpMkLst>
        </pc:grpChg>
        <pc:grpChg chg="mod">
          <ac:chgData name="利峰 孙" userId="42fd9c8253de048a" providerId="LiveId" clId="{26308045-687A-42E8-B9F2-7D7CCE7FDEE2}" dt="2023-12-07T05:01:44.469" v="144" actId="165"/>
          <ac:grpSpMkLst>
            <pc:docMk/>
            <pc:sldMk cId="4012778805" sldId="11586"/>
            <ac:grpSpMk id="5" creationId="{66D14336-E665-F678-E200-B288F9769634}"/>
          </ac:grpSpMkLst>
        </pc:grpChg>
        <pc:grpChg chg="mod topLvl">
          <ac:chgData name="利峰 孙" userId="42fd9c8253de048a" providerId="LiveId" clId="{26308045-687A-42E8-B9F2-7D7CCE7FDEE2}" dt="2023-12-07T05:02:02.820" v="148" actId="408"/>
          <ac:grpSpMkLst>
            <pc:docMk/>
            <pc:sldMk cId="4012778805" sldId="11586"/>
            <ac:grpSpMk id="9" creationId="{460CB117-3210-F2DB-5DC1-79049F165CB0}"/>
          </ac:grpSpMkLst>
        </pc:grpChg>
        <pc:grpChg chg="mod">
          <ac:chgData name="利峰 孙" userId="42fd9c8253de048a" providerId="LiveId" clId="{26308045-687A-42E8-B9F2-7D7CCE7FDEE2}" dt="2023-12-07T05:00:58.030" v="134" actId="165"/>
          <ac:grpSpMkLst>
            <pc:docMk/>
            <pc:sldMk cId="4012778805" sldId="11586"/>
            <ac:grpSpMk id="10" creationId="{DF6BAD27-0340-B485-C70E-F417B23EBE54}"/>
          </ac:grpSpMkLst>
        </pc:grpChg>
        <pc:grpChg chg="add del mod">
          <ac:chgData name="利峰 孙" userId="42fd9c8253de048a" providerId="LiveId" clId="{26308045-687A-42E8-B9F2-7D7CCE7FDEE2}" dt="2023-12-07T05:00:58.030" v="134" actId="165"/>
          <ac:grpSpMkLst>
            <pc:docMk/>
            <pc:sldMk cId="4012778805" sldId="11586"/>
            <ac:grpSpMk id="14" creationId="{40FE9AC2-E862-EB68-1BF7-E88318F90935}"/>
          </ac:grpSpMkLst>
        </pc:grpChg>
        <pc:grpChg chg="add del mod">
          <ac:chgData name="利峰 孙" userId="42fd9c8253de048a" providerId="LiveId" clId="{26308045-687A-42E8-B9F2-7D7CCE7FDEE2}" dt="2023-12-07T05:01:25.344" v="139" actId="165"/>
          <ac:grpSpMkLst>
            <pc:docMk/>
            <pc:sldMk cId="4012778805" sldId="11586"/>
            <ac:grpSpMk id="15" creationId="{AC3FF724-AE60-52A0-3163-0305D1AFF85F}"/>
          </ac:grpSpMkLst>
        </pc:grpChg>
        <pc:grpChg chg="add mod">
          <ac:chgData name="利峰 孙" userId="42fd9c8253de048a" providerId="LiveId" clId="{26308045-687A-42E8-B9F2-7D7CCE7FDEE2}" dt="2023-12-07T04:59:58.501" v="122" actId="164"/>
          <ac:grpSpMkLst>
            <pc:docMk/>
            <pc:sldMk cId="4012778805" sldId="11586"/>
            <ac:grpSpMk id="16" creationId="{9C172A21-1F88-2573-C08A-408F9DC81BFA}"/>
          </ac:grpSpMkLst>
        </pc:grpChg>
        <pc:grpChg chg="add del mod">
          <ac:chgData name="利峰 孙" userId="42fd9c8253de048a" providerId="LiveId" clId="{26308045-687A-42E8-B9F2-7D7CCE7FDEE2}" dt="2023-12-07T05:01:31.773" v="141" actId="165"/>
          <ac:grpSpMkLst>
            <pc:docMk/>
            <pc:sldMk cId="4012778805" sldId="11586"/>
            <ac:grpSpMk id="17" creationId="{81F36283-DAC0-1600-63EA-ADFD494904A3}"/>
          </ac:grpSpMkLst>
        </pc:grpChg>
        <pc:grpChg chg="add mod">
          <ac:chgData name="利峰 孙" userId="42fd9c8253de048a" providerId="LiveId" clId="{26308045-687A-42E8-B9F2-7D7CCE7FDEE2}" dt="2023-12-07T05:00:13.294" v="126" actId="164"/>
          <ac:grpSpMkLst>
            <pc:docMk/>
            <pc:sldMk cId="4012778805" sldId="11586"/>
            <ac:grpSpMk id="18" creationId="{3832BED8-E2DD-81F5-DEDB-7EF9574D72B3}"/>
          </ac:grpSpMkLst>
        </pc:grpChg>
        <pc:grpChg chg="add del mod">
          <ac:chgData name="利峰 孙" userId="42fd9c8253de048a" providerId="LiveId" clId="{26308045-687A-42E8-B9F2-7D7CCE7FDEE2}" dt="2023-12-07T05:01:44.469" v="144" actId="165"/>
          <ac:grpSpMkLst>
            <pc:docMk/>
            <pc:sldMk cId="4012778805" sldId="11586"/>
            <ac:grpSpMk id="19" creationId="{7912EB20-4BCE-461E-A54E-F84B6A513405}"/>
          </ac:grpSpMkLst>
        </pc:grpChg>
        <pc:grpChg chg="add mod">
          <ac:chgData name="利峰 孙" userId="42fd9c8253de048a" providerId="LiveId" clId="{26308045-687A-42E8-B9F2-7D7CCE7FDEE2}" dt="2023-12-07T05:02:12.429" v="172" actId="14100"/>
          <ac:grpSpMkLst>
            <pc:docMk/>
            <pc:sldMk cId="4012778805" sldId="11586"/>
            <ac:grpSpMk id="20" creationId="{5350E8CE-51BA-3DEC-F8CE-81A390A89E58}"/>
          </ac:grpSpMkLst>
        </pc:grpChg>
        <pc:grpChg chg="add mod">
          <ac:chgData name="利峰 孙" userId="42fd9c8253de048a" providerId="LiveId" clId="{26308045-687A-42E8-B9F2-7D7CCE7FDEE2}" dt="2023-12-07T05:01:40.659" v="143" actId="164"/>
          <ac:grpSpMkLst>
            <pc:docMk/>
            <pc:sldMk cId="4012778805" sldId="11586"/>
            <ac:grpSpMk id="21" creationId="{3920737C-517C-1B5F-F432-2D3DFD32AC3F}"/>
          </ac:grpSpMkLst>
        </pc:grpChg>
        <pc:grpChg chg="add mod">
          <ac:chgData name="利峰 孙" userId="42fd9c8253de048a" providerId="LiveId" clId="{26308045-687A-42E8-B9F2-7D7CCE7FDEE2}" dt="2023-12-07T05:01:57.199" v="147" actId="164"/>
          <ac:grpSpMkLst>
            <pc:docMk/>
            <pc:sldMk cId="4012778805" sldId="11586"/>
            <ac:grpSpMk id="22" creationId="{48890690-C0A9-9AE4-DF40-353C5B6426F3}"/>
          </ac:grpSpMkLst>
        </pc:grpChg>
        <pc:grpChg chg="del">
          <ac:chgData name="利峰 孙" userId="42fd9c8253de048a" providerId="LiveId" clId="{26308045-687A-42E8-B9F2-7D7CCE7FDEE2}" dt="2023-12-07T04:57:34.618" v="38" actId="478"/>
          <ac:grpSpMkLst>
            <pc:docMk/>
            <pc:sldMk cId="4012778805" sldId="11586"/>
            <ac:grpSpMk id="24" creationId="{DBD9ED84-46DD-BFD0-3271-7E229981D741}"/>
          </ac:grpSpMkLst>
        </pc:grpChg>
        <pc:grpChg chg="mod topLvl">
          <ac:chgData name="利峰 孙" userId="42fd9c8253de048a" providerId="LiveId" clId="{26308045-687A-42E8-B9F2-7D7CCE7FDEE2}" dt="2023-12-07T05:01:57.199" v="147" actId="164"/>
          <ac:grpSpMkLst>
            <pc:docMk/>
            <pc:sldMk cId="4012778805" sldId="11586"/>
            <ac:grpSpMk id="29" creationId="{AE2DFB95-BC7C-DDCD-4E25-036A88C5621B}"/>
          </ac:grpSpMkLst>
        </pc:grpChg>
        <pc:grpChg chg="mod topLvl">
          <ac:chgData name="利峰 孙" userId="42fd9c8253de048a" providerId="LiveId" clId="{26308045-687A-42E8-B9F2-7D7CCE7FDEE2}" dt="2023-12-07T05:01:04.965" v="136" actId="14100"/>
          <ac:grpSpMkLst>
            <pc:docMk/>
            <pc:sldMk cId="4012778805" sldId="11586"/>
            <ac:grpSpMk id="34" creationId="{AE4DA045-6F6E-4EB8-07B2-6EFCE9216E7B}"/>
          </ac:grpSpMkLst>
        </pc:grpChg>
        <pc:grpChg chg="mod topLvl">
          <ac:chgData name="利峰 孙" userId="42fd9c8253de048a" providerId="LiveId" clId="{26308045-687A-42E8-B9F2-7D7CCE7FDEE2}" dt="2023-12-07T05:01:40.659" v="143" actId="164"/>
          <ac:grpSpMkLst>
            <pc:docMk/>
            <pc:sldMk cId="4012778805" sldId="11586"/>
            <ac:grpSpMk id="55" creationId="{60D29EB0-4D0C-1E1E-0121-B2E7584285D8}"/>
          </ac:grpSpMkLst>
        </pc:grpChg>
        <pc:grpChg chg="mod">
          <ac:chgData name="利峰 孙" userId="42fd9c8253de048a" providerId="LiveId" clId="{26308045-687A-42E8-B9F2-7D7CCE7FDEE2}" dt="2023-12-07T05:01:31.773" v="141" actId="165"/>
          <ac:grpSpMkLst>
            <pc:docMk/>
            <pc:sldMk cId="4012778805" sldId="11586"/>
            <ac:grpSpMk id="56" creationId="{93194DA3-13AD-5796-11AC-8F34CA334139}"/>
          </ac:grpSpMkLst>
        </pc:grpChg>
        <pc:grpChg chg="mod topLvl">
          <ac:chgData name="利峰 孙" userId="42fd9c8253de048a" providerId="LiveId" clId="{26308045-687A-42E8-B9F2-7D7CCE7FDEE2}" dt="2023-12-07T05:01:28.388" v="140" actId="164"/>
          <ac:grpSpMkLst>
            <pc:docMk/>
            <pc:sldMk cId="4012778805" sldId="11586"/>
            <ac:grpSpMk id="60" creationId="{E425C5C1-CE23-8A7F-76EB-DE85906A9DD9}"/>
          </ac:grpSpMkLst>
        </pc:grpChg>
        <pc:grpChg chg="mod">
          <ac:chgData name="利峰 孙" userId="42fd9c8253de048a" providerId="LiveId" clId="{26308045-687A-42E8-B9F2-7D7CCE7FDEE2}" dt="2023-12-07T05:01:25.344" v="139" actId="165"/>
          <ac:grpSpMkLst>
            <pc:docMk/>
            <pc:sldMk cId="4012778805" sldId="11586"/>
            <ac:grpSpMk id="61" creationId="{7D3E1129-658A-10EF-89BC-7B8892D7CBE3}"/>
          </ac:grpSpMkLst>
        </pc:grpChg>
        <pc:grpChg chg="mod topLvl">
          <ac:chgData name="利峰 孙" userId="42fd9c8253de048a" providerId="LiveId" clId="{26308045-687A-42E8-B9F2-7D7CCE7FDEE2}" dt="2023-12-07T05:01:40.659" v="143" actId="164"/>
          <ac:grpSpMkLst>
            <pc:docMk/>
            <pc:sldMk cId="4012778805" sldId="11586"/>
            <ac:grpSpMk id="75" creationId="{EE4849A1-EDAA-6832-A629-C7AFF6A71D11}"/>
          </ac:grpSpMkLst>
        </pc:grpChg>
        <pc:grpChg chg="mod topLvl">
          <ac:chgData name="利峰 孙" userId="42fd9c8253de048a" providerId="LiveId" clId="{26308045-687A-42E8-B9F2-7D7CCE7FDEE2}" dt="2023-12-07T05:01:28.388" v="140" actId="164"/>
          <ac:grpSpMkLst>
            <pc:docMk/>
            <pc:sldMk cId="4012778805" sldId="11586"/>
            <ac:grpSpMk id="79" creationId="{37DF3252-373F-E531-998E-D5A3585792C1}"/>
          </ac:grpSpMkLst>
        </pc:grpChg>
        <pc:grpChg chg="del">
          <ac:chgData name="利峰 孙" userId="42fd9c8253de048a" providerId="LiveId" clId="{26308045-687A-42E8-B9F2-7D7CCE7FDEE2}" dt="2023-12-07T04:58:15.117" v="42" actId="478"/>
          <ac:grpSpMkLst>
            <pc:docMk/>
            <pc:sldMk cId="4012778805" sldId="11586"/>
            <ac:grpSpMk id="83" creationId="{64E83824-CB85-C501-7240-3AE9B5DAEAEC}"/>
          </ac:grpSpMkLst>
        </pc:grpChg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219241826" sldId="11587"/>
        </pc:sldMkLst>
      </pc:sldChg>
      <pc:sldChg chg="addSp delSp modSp mod addCm delCm">
        <pc:chgData name="利峰 孙" userId="42fd9c8253de048a" providerId="LiveId" clId="{26308045-687A-42E8-B9F2-7D7CCE7FDEE2}" dt="2023-12-07T10:25:04.657" v="264" actId="1076"/>
        <pc:sldMkLst>
          <pc:docMk/>
          <pc:sldMk cId="95010429" sldId="11588"/>
        </pc:sldMkLst>
        <pc:spChg chg="mod">
          <ac:chgData name="利峰 孙" userId="42fd9c8253de048a" providerId="LiveId" clId="{26308045-687A-42E8-B9F2-7D7CCE7FDEE2}" dt="2023-12-07T10:21:55.578" v="201" actId="403"/>
          <ac:spMkLst>
            <pc:docMk/>
            <pc:sldMk cId="95010429" sldId="11588"/>
            <ac:spMk id="2" creationId="{CDACD7A8-3A6E-4C27-9240-791E721F0C74}"/>
          </ac:spMkLst>
        </pc:spChg>
        <pc:spChg chg="add del mod">
          <ac:chgData name="利峰 孙" userId="42fd9c8253de048a" providerId="LiveId" clId="{26308045-687A-42E8-B9F2-7D7CCE7FDEE2}" dt="2023-12-07T10:21:29.560" v="195"/>
          <ac:spMkLst>
            <pc:docMk/>
            <pc:sldMk cId="95010429" sldId="11588"/>
            <ac:spMk id="7" creationId="{5A103D58-4806-4EA7-7D6C-8444EE0EA95E}"/>
          </ac:spMkLst>
        </pc:spChg>
        <pc:spChg chg="mod">
          <ac:chgData name="利峰 孙" userId="42fd9c8253de048a" providerId="LiveId" clId="{26308045-687A-42E8-B9F2-7D7CCE7FDEE2}" dt="2023-12-07T10:21:55.578" v="201" actId="403"/>
          <ac:spMkLst>
            <pc:docMk/>
            <pc:sldMk cId="95010429" sldId="11588"/>
            <ac:spMk id="8" creationId="{00000000-0000-0000-0000-000000000000}"/>
          </ac:spMkLst>
        </pc:spChg>
        <pc:spChg chg="mod">
          <ac:chgData name="利峰 孙" userId="42fd9c8253de048a" providerId="LiveId" clId="{26308045-687A-42E8-B9F2-7D7CCE7FDEE2}" dt="2023-12-07T10:21:55.578" v="201" actId="403"/>
          <ac:spMkLst>
            <pc:docMk/>
            <pc:sldMk cId="95010429" sldId="11588"/>
            <ac:spMk id="9" creationId="{00000000-0000-0000-0000-000000000000}"/>
          </ac:spMkLst>
        </pc:spChg>
        <pc:spChg chg="mod">
          <ac:chgData name="利峰 孙" userId="42fd9c8253de048a" providerId="LiveId" clId="{26308045-687A-42E8-B9F2-7D7CCE7FDEE2}" dt="2023-12-07T10:21:55.578" v="201" actId="403"/>
          <ac:spMkLst>
            <pc:docMk/>
            <pc:sldMk cId="95010429" sldId="11588"/>
            <ac:spMk id="10" creationId="{0B82805C-E9A5-A349-82BA-5FF7E1EC32E5}"/>
          </ac:spMkLst>
        </pc:spChg>
        <pc:spChg chg="add mod">
          <ac:chgData name="利峰 孙" userId="42fd9c8253de048a" providerId="LiveId" clId="{26308045-687A-42E8-B9F2-7D7CCE7FDEE2}" dt="2023-12-07T10:23:54.170" v="243"/>
          <ac:spMkLst>
            <pc:docMk/>
            <pc:sldMk cId="95010429" sldId="11588"/>
            <ac:spMk id="11" creationId="{A61B8707-683F-4B97-8445-6FDD1CD98A62}"/>
          </ac:spMkLst>
        </pc:spChg>
        <pc:spChg chg="add mod">
          <ac:chgData name="利峰 孙" userId="42fd9c8253de048a" providerId="LiveId" clId="{26308045-687A-42E8-B9F2-7D7CCE7FDEE2}" dt="2023-12-07T10:25:04.657" v="264" actId="1076"/>
          <ac:spMkLst>
            <pc:docMk/>
            <pc:sldMk cId="95010429" sldId="11588"/>
            <ac:spMk id="13" creationId="{C1B6DBF4-9D8C-DBB0-208C-79EE007D7A1C}"/>
          </ac:spMkLst>
        </pc:spChg>
        <pc:spChg chg="mod">
          <ac:chgData name="利峰 孙" userId="42fd9c8253de048a" providerId="LiveId" clId="{26308045-687A-42E8-B9F2-7D7CCE7FDEE2}" dt="2023-12-07T10:21:55.578" v="201" actId="403"/>
          <ac:spMkLst>
            <pc:docMk/>
            <pc:sldMk cId="95010429" sldId="11588"/>
            <ac:spMk id="14" creationId="{00000000-0000-0000-0000-000000000000}"/>
          </ac:spMkLst>
        </pc:spChg>
        <pc:spChg chg="add del mod">
          <ac:chgData name="利峰 孙" userId="42fd9c8253de048a" providerId="LiveId" clId="{26308045-687A-42E8-B9F2-7D7CCE7FDEE2}" dt="2023-12-07T10:23:24.297" v="235" actId="478"/>
          <ac:spMkLst>
            <pc:docMk/>
            <pc:sldMk cId="95010429" sldId="11588"/>
            <ac:spMk id="15" creationId="{BA376D3C-58C9-FE46-E8C0-734142FAA859}"/>
          </ac:spMkLst>
        </pc:spChg>
        <pc:spChg chg="add mod">
          <ac:chgData name="利峰 孙" userId="42fd9c8253de048a" providerId="LiveId" clId="{26308045-687A-42E8-B9F2-7D7CCE7FDEE2}" dt="2023-12-07T10:25:01.391" v="263" actId="1076"/>
          <ac:spMkLst>
            <pc:docMk/>
            <pc:sldMk cId="95010429" sldId="11588"/>
            <ac:spMk id="16" creationId="{A17C0ECC-65CC-C5F3-BB1B-C5202CBCAE1F}"/>
          </ac:spMkLst>
        </pc:spChg>
        <pc:graphicFrameChg chg="del mod">
          <ac:chgData name="利峰 孙" userId="42fd9c8253de048a" providerId="LiveId" clId="{26308045-687A-42E8-B9F2-7D7CCE7FDEE2}" dt="2023-12-07T06:01:48.640" v="185" actId="478"/>
          <ac:graphicFrameMkLst>
            <pc:docMk/>
            <pc:sldMk cId="95010429" sldId="11588"/>
            <ac:graphicFrameMk id="12" creationId="{BF852FF0-6592-0BD4-7F78-9BC101E9F11D}"/>
          </ac:graphicFrameMkLst>
        </pc:graphicFrameChg>
        <pc:picChg chg="del">
          <ac:chgData name="利峰 孙" userId="42fd9c8253de048a" providerId="LiveId" clId="{26308045-687A-42E8-B9F2-7D7CCE7FDEE2}" dt="2023-12-07T06:01:49.651" v="186" actId="478"/>
          <ac:picMkLst>
            <pc:docMk/>
            <pc:sldMk cId="95010429" sldId="11588"/>
            <ac:picMk id="4" creationId="{784E1FDA-64B2-D2D8-4D3B-AE74B90A18B7}"/>
          </ac:picMkLst>
        </pc:picChg>
        <pc:picChg chg="add mod">
          <ac:chgData name="利峰 孙" userId="42fd9c8253de048a" providerId="LiveId" clId="{26308045-687A-42E8-B9F2-7D7CCE7FDEE2}" dt="2023-12-07T10:25:04.657" v="264" actId="1076"/>
          <ac:picMkLst>
            <pc:docMk/>
            <pc:sldMk cId="95010429" sldId="11588"/>
            <ac:picMk id="6" creationId="{95D742B8-10A3-5D93-EF3D-13F0BA6EC674}"/>
          </ac:picMkLst>
        </pc:picChg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1563446561" sldId="11589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746716528" sldId="11598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1410239336" sldId="11607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1753103271" sldId="11608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2158034396" sldId="11609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2899206015" sldId="11610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393658108" sldId="11611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109484016" sldId="11612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3564096073" sldId="11613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2725641338" sldId="11614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741919015" sldId="11616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3878440980" sldId="11617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4238472856" sldId="11618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2564432249" sldId="11619"/>
        </pc:sldMkLst>
      </pc:sldChg>
      <pc:sldChg chg="del">
        <pc:chgData name="利峰 孙" userId="42fd9c8253de048a" providerId="LiveId" clId="{26308045-687A-42E8-B9F2-7D7CCE7FDEE2}" dt="2023-12-07T10:37:05.123" v="453" actId="47"/>
        <pc:sldMkLst>
          <pc:docMk/>
          <pc:sldMk cId="2009335368" sldId="11620"/>
        </pc:sldMkLst>
      </pc:sldChg>
      <pc:sldChg chg="addSp delSp modSp add mod">
        <pc:chgData name="利峰 孙" userId="42fd9c8253de048a" providerId="LiveId" clId="{26308045-687A-42E8-B9F2-7D7CCE7FDEE2}" dt="2023-12-07T10:29:15.288" v="357" actId="1076"/>
        <pc:sldMkLst>
          <pc:docMk/>
          <pc:sldMk cId="271176432" sldId="11621"/>
        </pc:sldMkLst>
        <pc:spChg chg="mod">
          <ac:chgData name="利峰 孙" userId="42fd9c8253de048a" providerId="LiveId" clId="{26308045-687A-42E8-B9F2-7D7CCE7FDEE2}" dt="2023-12-07T10:26:07.504" v="289" actId="20577"/>
          <ac:spMkLst>
            <pc:docMk/>
            <pc:sldMk cId="271176432" sldId="11621"/>
            <ac:spMk id="2" creationId="{CDACD7A8-3A6E-4C27-9240-791E721F0C74}"/>
          </ac:spMkLst>
        </pc:spChg>
        <pc:spChg chg="add del mod">
          <ac:chgData name="利峰 孙" userId="42fd9c8253de048a" providerId="LiveId" clId="{26308045-687A-42E8-B9F2-7D7CCE7FDEE2}" dt="2023-12-07T10:29:04.996" v="355"/>
          <ac:spMkLst>
            <pc:docMk/>
            <pc:sldMk cId="271176432" sldId="11621"/>
            <ac:spMk id="4" creationId="{C2B1FA9F-97A3-01CC-FCAE-3F1421F9D505}"/>
          </ac:spMkLst>
        </pc:spChg>
        <pc:spChg chg="add mod">
          <ac:chgData name="利峰 孙" userId="42fd9c8253de048a" providerId="LiveId" clId="{26308045-687A-42E8-B9F2-7D7CCE7FDEE2}" dt="2023-12-07T10:29:15.288" v="357" actId="1076"/>
          <ac:spMkLst>
            <pc:docMk/>
            <pc:sldMk cId="271176432" sldId="11621"/>
            <ac:spMk id="5" creationId="{D33F6504-ADA4-C9D2-0E15-DC76370E1089}"/>
          </ac:spMkLst>
        </pc:spChg>
        <pc:spChg chg="mod">
          <ac:chgData name="利峰 孙" userId="42fd9c8253de048a" providerId="LiveId" clId="{26308045-687A-42E8-B9F2-7D7CCE7FDEE2}" dt="2023-12-07T10:28:15.013" v="323" actId="113"/>
          <ac:spMkLst>
            <pc:docMk/>
            <pc:sldMk cId="271176432" sldId="11621"/>
            <ac:spMk id="11" creationId="{A61B8707-683F-4B97-8445-6FDD1CD98A62}"/>
          </ac:spMkLst>
        </pc:spChg>
        <pc:spChg chg="del">
          <ac:chgData name="利峰 孙" userId="42fd9c8253de048a" providerId="LiveId" clId="{26308045-687A-42E8-B9F2-7D7CCE7FDEE2}" dt="2023-12-07T10:26:56.424" v="301" actId="478"/>
          <ac:spMkLst>
            <pc:docMk/>
            <pc:sldMk cId="271176432" sldId="11621"/>
            <ac:spMk id="16" creationId="{A17C0ECC-65CC-C5F3-BB1B-C5202CBCAE1F}"/>
          </ac:spMkLst>
        </pc:spChg>
      </pc:sldChg>
      <pc:sldChg chg="modSp add ord">
        <pc:chgData name="利峰 孙" userId="42fd9c8253de048a" providerId="LiveId" clId="{26308045-687A-42E8-B9F2-7D7CCE7FDEE2}" dt="2023-12-07T10:26:29.623" v="300"/>
        <pc:sldMkLst>
          <pc:docMk/>
          <pc:sldMk cId="3375371146" sldId="11622"/>
        </pc:sldMkLst>
        <pc:spChg chg="mod">
          <ac:chgData name="利峰 孙" userId="42fd9c8253de048a" providerId="LiveId" clId="{26308045-687A-42E8-B9F2-7D7CCE7FDEE2}" dt="2023-12-07T10:26:22.384" v="294" actId="20577"/>
          <ac:spMkLst>
            <pc:docMk/>
            <pc:sldMk cId="3375371146" sldId="11622"/>
            <ac:spMk id="47" creationId="{70EE9815-1850-4526-B0D3-EAB935340875}"/>
          </ac:spMkLst>
        </pc:spChg>
        <pc:spChg chg="mod">
          <ac:chgData name="利峰 孙" userId="42fd9c8253de048a" providerId="LiveId" clId="{26308045-687A-42E8-B9F2-7D7CCE7FDEE2}" dt="2023-12-07T10:26:29.623" v="300"/>
          <ac:spMkLst>
            <pc:docMk/>
            <pc:sldMk cId="3375371146" sldId="11622"/>
            <ac:spMk id="49" creationId="{BB8A81A3-EA05-47BC-845F-3082E80D5039}"/>
          </ac:spMkLst>
        </pc:spChg>
      </pc:sldChg>
      <pc:sldChg chg="modSp add">
        <pc:chgData name="利峰 孙" userId="42fd9c8253de048a" providerId="LiveId" clId="{26308045-687A-42E8-B9F2-7D7CCE7FDEE2}" dt="2023-12-07T10:29:35.293" v="363"/>
        <pc:sldMkLst>
          <pc:docMk/>
          <pc:sldMk cId="4077811608" sldId="11623"/>
        </pc:sldMkLst>
        <pc:spChg chg="mod">
          <ac:chgData name="利峰 孙" userId="42fd9c8253de048a" providerId="LiveId" clId="{26308045-687A-42E8-B9F2-7D7CCE7FDEE2}" dt="2023-12-07T10:29:29.153" v="360" actId="20577"/>
          <ac:spMkLst>
            <pc:docMk/>
            <pc:sldMk cId="4077811608" sldId="11623"/>
            <ac:spMk id="47" creationId="{70EE9815-1850-4526-B0D3-EAB935340875}"/>
          </ac:spMkLst>
        </pc:spChg>
        <pc:spChg chg="mod">
          <ac:chgData name="利峰 孙" userId="42fd9c8253de048a" providerId="LiveId" clId="{26308045-687A-42E8-B9F2-7D7CCE7FDEE2}" dt="2023-12-07T10:29:35.293" v="363"/>
          <ac:spMkLst>
            <pc:docMk/>
            <pc:sldMk cId="4077811608" sldId="11623"/>
            <ac:spMk id="49" creationId="{BB8A81A3-EA05-47BC-845F-3082E80D5039}"/>
          </ac:spMkLst>
        </pc:spChg>
      </pc:sldChg>
      <pc:sldChg chg="delSp modSp add mod">
        <pc:chgData name="利峰 孙" userId="42fd9c8253de048a" providerId="LiveId" clId="{26308045-687A-42E8-B9F2-7D7CCE7FDEE2}" dt="2023-12-07T10:33:45.488" v="402"/>
        <pc:sldMkLst>
          <pc:docMk/>
          <pc:sldMk cId="900301844" sldId="11624"/>
        </pc:sldMkLst>
        <pc:spChg chg="mod">
          <ac:chgData name="利峰 孙" userId="42fd9c8253de048a" providerId="LiveId" clId="{26308045-687A-42E8-B9F2-7D7CCE7FDEE2}" dt="2023-12-07T10:33:45.488" v="402"/>
          <ac:spMkLst>
            <pc:docMk/>
            <pc:sldMk cId="900301844" sldId="11624"/>
            <ac:spMk id="2" creationId="{CDACD7A8-3A6E-4C27-9240-791E721F0C74}"/>
          </ac:spMkLst>
        </pc:spChg>
        <pc:spChg chg="del">
          <ac:chgData name="利峰 孙" userId="42fd9c8253de048a" providerId="LiveId" clId="{26308045-687A-42E8-B9F2-7D7CCE7FDEE2}" dt="2023-12-07T10:30:05.862" v="366" actId="478"/>
          <ac:spMkLst>
            <pc:docMk/>
            <pc:sldMk cId="900301844" sldId="11624"/>
            <ac:spMk id="5" creationId="{D33F6504-ADA4-C9D2-0E15-DC76370E1089}"/>
          </ac:spMkLst>
        </pc:spChg>
        <pc:spChg chg="mod">
          <ac:chgData name="利峰 孙" userId="42fd9c8253de048a" providerId="LiveId" clId="{26308045-687A-42E8-B9F2-7D7CCE7FDEE2}" dt="2023-12-07T10:33:13.018" v="393" actId="12788"/>
          <ac:spMkLst>
            <pc:docMk/>
            <pc:sldMk cId="900301844" sldId="11624"/>
            <ac:spMk id="11" creationId="{A61B8707-683F-4B97-8445-6FDD1CD98A62}"/>
          </ac:spMkLst>
        </pc:spChg>
        <pc:spChg chg="del">
          <ac:chgData name="利峰 孙" userId="42fd9c8253de048a" providerId="LiveId" clId="{26308045-687A-42E8-B9F2-7D7CCE7FDEE2}" dt="2023-12-07T10:30:00.558" v="364" actId="478"/>
          <ac:spMkLst>
            <pc:docMk/>
            <pc:sldMk cId="900301844" sldId="11624"/>
            <ac:spMk id="13" creationId="{C1B6DBF4-9D8C-DBB0-208C-79EE007D7A1C}"/>
          </ac:spMkLst>
        </pc:spChg>
        <pc:picChg chg="del">
          <ac:chgData name="利峰 孙" userId="42fd9c8253de048a" providerId="LiveId" clId="{26308045-687A-42E8-B9F2-7D7CCE7FDEE2}" dt="2023-12-07T10:30:00.558" v="364" actId="478"/>
          <ac:picMkLst>
            <pc:docMk/>
            <pc:sldMk cId="900301844" sldId="11624"/>
            <ac:picMk id="6" creationId="{95D742B8-10A3-5D93-EF3D-13F0BA6EC674}"/>
          </ac:picMkLst>
        </pc:picChg>
      </pc:sldChg>
      <pc:sldChg chg="modSp add">
        <pc:chgData name="利峰 孙" userId="42fd9c8253de048a" providerId="LiveId" clId="{26308045-687A-42E8-B9F2-7D7CCE7FDEE2}" dt="2023-12-07T10:33:37.247" v="399"/>
        <pc:sldMkLst>
          <pc:docMk/>
          <pc:sldMk cId="3536043642" sldId="11625"/>
        </pc:sldMkLst>
        <pc:spChg chg="mod">
          <ac:chgData name="利峰 孙" userId="42fd9c8253de048a" providerId="LiveId" clId="{26308045-687A-42E8-B9F2-7D7CCE7FDEE2}" dt="2023-12-07T10:33:32.312" v="396" actId="20577"/>
          <ac:spMkLst>
            <pc:docMk/>
            <pc:sldMk cId="3536043642" sldId="11625"/>
            <ac:spMk id="47" creationId="{70EE9815-1850-4526-B0D3-EAB935340875}"/>
          </ac:spMkLst>
        </pc:spChg>
        <pc:spChg chg="mod">
          <ac:chgData name="利峰 孙" userId="42fd9c8253de048a" providerId="LiveId" clId="{26308045-687A-42E8-B9F2-7D7CCE7FDEE2}" dt="2023-12-07T10:33:37.247" v="399"/>
          <ac:spMkLst>
            <pc:docMk/>
            <pc:sldMk cId="3536043642" sldId="11625"/>
            <ac:spMk id="49" creationId="{BB8A81A3-EA05-47BC-845F-3082E80D5039}"/>
          </ac:spMkLst>
        </pc:spChg>
      </pc:sldChg>
      <pc:sldChg chg="modSp add mod">
        <pc:chgData name="利峰 孙" userId="42fd9c8253de048a" providerId="LiveId" clId="{26308045-687A-42E8-B9F2-7D7CCE7FDEE2}" dt="2023-12-07T10:36:50.808" v="452" actId="20577"/>
        <pc:sldMkLst>
          <pc:docMk/>
          <pc:sldMk cId="1465575013" sldId="11626"/>
        </pc:sldMkLst>
        <pc:spChg chg="mod">
          <ac:chgData name="利峰 孙" userId="42fd9c8253de048a" providerId="LiveId" clId="{26308045-687A-42E8-B9F2-7D7CCE7FDEE2}" dt="2023-12-07T10:33:54.859" v="417"/>
          <ac:spMkLst>
            <pc:docMk/>
            <pc:sldMk cId="1465575013" sldId="11626"/>
            <ac:spMk id="2" creationId="{CDACD7A8-3A6E-4C27-9240-791E721F0C74}"/>
          </ac:spMkLst>
        </pc:spChg>
        <pc:spChg chg="mod">
          <ac:chgData name="利峰 孙" userId="42fd9c8253de048a" providerId="LiveId" clId="{26308045-687A-42E8-B9F2-7D7CCE7FDEE2}" dt="2023-12-07T10:36:50.808" v="452" actId="20577"/>
          <ac:spMkLst>
            <pc:docMk/>
            <pc:sldMk cId="1465575013" sldId="11626"/>
            <ac:spMk id="11" creationId="{A61B8707-683F-4B97-8445-6FDD1CD98A62}"/>
          </ac:spMkLst>
        </pc:spChg>
      </pc:sldChg>
      <pc:sldChg chg="add">
        <pc:chgData name="利峰 孙" userId="42fd9c8253de048a" providerId="LiveId" clId="{26308045-687A-42E8-B9F2-7D7CCE7FDEE2}" dt="2023-12-07T10:37:12.966" v="454"/>
        <pc:sldMkLst>
          <pc:docMk/>
          <pc:sldMk cId="3518498752" sldId="11627"/>
        </pc:sldMkLst>
      </pc:sldChg>
      <pc:sldMasterChg chg="delSldLayout">
        <pc:chgData name="利峰 孙" userId="42fd9c8253de048a" providerId="LiveId" clId="{26308045-687A-42E8-B9F2-7D7CCE7FDEE2}" dt="2023-12-07T10:37:05.123" v="453" actId="47"/>
        <pc:sldMasterMkLst>
          <pc:docMk/>
          <pc:sldMasterMk cId="3709751827" sldId="2147483660"/>
        </pc:sldMasterMkLst>
        <pc:sldLayoutChg chg="del">
          <pc:chgData name="利峰 孙" userId="42fd9c8253de048a" providerId="LiveId" clId="{26308045-687A-42E8-B9F2-7D7CCE7FDEE2}" dt="2023-12-07T10:37:05.123" v="453" actId="47"/>
          <pc:sldLayoutMkLst>
            <pc:docMk/>
            <pc:sldMasterMk cId="3709751827" sldId="2147483660"/>
            <pc:sldLayoutMk cId="2709481873" sldId="2147483673"/>
          </pc:sldLayoutMkLst>
        </pc:sldLayoutChg>
        <pc:sldLayoutChg chg="del">
          <pc:chgData name="利峰 孙" userId="42fd9c8253de048a" providerId="LiveId" clId="{26308045-687A-42E8-B9F2-7D7CCE7FDEE2}" dt="2023-12-07T10:37:05.123" v="453" actId="47"/>
          <pc:sldLayoutMkLst>
            <pc:docMk/>
            <pc:sldMasterMk cId="3709751827" sldId="2147483660"/>
            <pc:sldLayoutMk cId="3228389181" sldId="2147483675"/>
          </pc:sldLayoutMkLst>
        </pc:sldLayoutChg>
        <pc:sldLayoutChg chg="del">
          <pc:chgData name="利峰 孙" userId="42fd9c8253de048a" providerId="LiveId" clId="{26308045-687A-42E8-B9F2-7D7CCE7FDEE2}" dt="2023-12-07T10:37:05.123" v="453" actId="47"/>
          <pc:sldLayoutMkLst>
            <pc:docMk/>
            <pc:sldMasterMk cId="3709751827" sldId="2147483660"/>
            <pc:sldLayoutMk cId="4137080087" sldId="2147483676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1D83D84D-5A5D-6E4D-89AF-E9A52BF5F0F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06144E5-EF8B-BA42-B9DE-8C054BFE15F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834899-5993-544F-89A0-4A2D86ED07DE}" type="datetimeFigureOut">
              <a:rPr kumimoji="1" lang="zh-CN" altLang="en-US" smtClean="0"/>
              <a:t>2023/12/7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AEAD344-42FF-394C-B817-69CF52D5EB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1F17142-CDCF-7C4B-9D8F-FD7BE164D9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0519A9-8CE8-FD49-90F0-4960297245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43414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4.png>
</file>

<file path=ppt/media/image5.png>
</file>

<file path=ppt/media/image6.sv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B6BBA-35AC-4C23-AAF0-9ABB5E4986B6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26F9E-6EDA-4219-86D3-A755607105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01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514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4127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7523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26F9E-6EDA-4219-86D3-A755607105A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770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1400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26F9E-6EDA-4219-86D3-A755607105A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78150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0717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26F9E-6EDA-4219-86D3-A755607105A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7962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6972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26F9E-6EDA-4219-86D3-A755607105A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228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4869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4976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656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044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2023/12/7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615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238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390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8249C60-7208-4AC1-899A-88A4792C5AC4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86" b="100000" l="0" r="100000">
                        <a14:foregroundMark x1="82171" y1="51131" x2="59408" y2="50679"/>
                        <a14:backgroundMark x1="91473" y1="41991" x2="86047" y2="34299"/>
                        <a14:backgroundMark x1="91966" y1="54118" x2="88090" y2="67059"/>
                        <a14:backgroundMark x1="84426" y1="75023" x2="75405" y2="81719"/>
                        <a14:backgroundMark x1="77026" y1="32217" x2="73573" y2="31493"/>
                        <a14:backgroundMark x1="67583" y1="33575" x2="65257" y2="313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7819">
            <a:off x="-1366951" y="-490407"/>
            <a:ext cx="3108709" cy="242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751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9" r:id="rId6"/>
    <p:sldLayoutId id="2147483672" r:id="rId7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emf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oleObject" Target="../embeddings/oleObject1.bin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emf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oleObject" Target="../embeddings/oleObject1.bin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FEBA9565-5D20-453C-BFEA-0B6F72F3384D}"/>
              </a:ext>
            </a:extLst>
          </p:cNvPr>
          <p:cNvSpPr/>
          <p:nvPr/>
        </p:nvSpPr>
        <p:spPr>
          <a:xfrm>
            <a:off x="1056367" y="1802435"/>
            <a:ext cx="666994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9170">
              <a:defRPr/>
            </a:pPr>
            <a:r>
              <a:rPr lang="en-US" altLang="zh-CN" sz="3600" b="1" spc="400" dirty="0">
                <a:solidFill>
                  <a:srgbClr val="E49140"/>
                </a:solidFill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Dynamic Trust-Based Redactable Blockchain Supporting Update and Traceability</a:t>
            </a:r>
            <a:endParaRPr kumimoji="0" lang="zh-CN" altLang="en-US" sz="3600" b="1" i="0" u="none" strike="noStrike" kern="1200" cap="none" spc="400" normalizeH="0" baseline="0" noProof="0" dirty="0">
              <a:ln>
                <a:noFill/>
              </a:ln>
              <a:solidFill>
                <a:srgbClr val="E49140"/>
              </a:solidFill>
              <a:effectLst/>
              <a:uLnTx/>
              <a:uFillTx/>
              <a:latin typeface="Times New Roman" panose="02020603050405020304" pitchFamily="18" charset="0"/>
              <a:ea typeface="思源宋体" panose="02020400000000000000" pitchFamily="18" charset="-122"/>
              <a:cs typeface="Times New Roman" panose="02020603050405020304" pitchFamily="18" charset="0"/>
              <a:sym typeface="思源宋体" panose="02020400000000000000" pitchFamily="18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61959FC-D9BE-4821-A879-802E44C76717}"/>
              </a:ext>
            </a:extLst>
          </p:cNvPr>
          <p:cNvSpPr/>
          <p:nvPr/>
        </p:nvSpPr>
        <p:spPr>
          <a:xfrm>
            <a:off x="1195108" y="4447234"/>
            <a:ext cx="66699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60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Speaker</a:t>
            </a:r>
            <a:r>
              <a:rPr kumimoji="0" lang="zh-CN" altLang="en-US" sz="1800" b="0" i="0" u="none" strike="noStrike" kern="1200" cap="none" spc="60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：</a:t>
            </a:r>
            <a:r>
              <a:rPr kumimoji="0" lang="en-US" altLang="zh-CN" sz="1800" b="0" i="0" u="none" strike="noStrike" kern="1200" cap="none" spc="60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Steve</a:t>
            </a:r>
            <a:r>
              <a:rPr lang="en-US" altLang="zh-CN" spc="600" noProof="0" dirty="0">
                <a:solidFill>
                  <a:srgbClr val="000000">
                    <a:lumMod val="75000"/>
                    <a:lumOff val="25000"/>
                  </a:srgbClr>
                </a:solidFill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(235237)</a:t>
            </a:r>
            <a:endParaRPr kumimoji="0" lang="zh-CN" altLang="en-US" sz="1800" b="0" i="0" u="none" strike="noStrike" kern="1200" cap="none" spc="60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思源宋体" panose="02020400000000000000" pitchFamily="18" charset="-122"/>
              <a:ea typeface="思源宋体" panose="02020400000000000000" pitchFamily="18" charset="-122"/>
              <a:cs typeface="+mn-ea"/>
              <a:sym typeface="思源宋体" panose="02020400000000000000" pitchFamily="18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D5E65F5-1896-4E85-A7CA-71DEE01716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76140">
            <a:off x="6461348" y="-53309"/>
            <a:ext cx="8943701" cy="6964616"/>
          </a:xfrm>
          <a:prstGeom prst="rect">
            <a:avLst/>
          </a:prstGeom>
        </p:spPr>
      </p:pic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B54898C4-3DA5-45F7-9ECA-A077B9797A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0794880"/>
              </p:ext>
            </p:extLst>
          </p:nvPr>
        </p:nvGraphicFramePr>
        <p:xfrm>
          <a:off x="232833" y="2785300"/>
          <a:ext cx="1511301" cy="2927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6" imgW="887179" imgH="1719618" progId="CorelDraw.Graphic.18">
                  <p:embed/>
                </p:oleObj>
              </mc:Choice>
              <mc:Fallback>
                <p:oleObj name="CorelDRAW" r:id="rId6" imgW="887179" imgH="1719618" progId="CorelDraw.Graphic.18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B54898C4-3DA5-45F7-9ECA-A077B9797A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2833" y="2785300"/>
                        <a:ext cx="1511301" cy="29279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1分40秒 ">
            <a:hlinkClick r:id="" action="ppaction://media"/>
            <a:extLst>
              <a:ext uri="{FF2B5EF4-FFF2-40B4-BE49-F238E27FC236}">
                <a16:creationId xmlns:a16="http://schemas.microsoft.com/office/drawing/2014/main" id="{97426332-B6C3-4BB7-AA9C-7EA5F3450A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49334" y="-13522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9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12" grpId="0"/>
      <p:bldP spid="2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486538" y="1904458"/>
            <a:ext cx="3900879" cy="1570622"/>
            <a:chOff x="1486535" y="1904457"/>
            <a:chExt cx="3900879" cy="1570623"/>
          </a:xfrm>
        </p:grpSpPr>
        <p:sp>
          <p:nvSpPr>
            <p:cNvPr id="8" name="TextBox 7" hidden="1"/>
            <p:cNvSpPr txBox="1"/>
            <p:nvPr/>
          </p:nvSpPr>
          <p:spPr>
            <a:xfrm>
              <a:off x="1486535" y="1904457"/>
              <a:ext cx="22351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09570"/>
              <a:r>
                <a:rPr lang="en-US" sz="2000" b="1">
                  <a:solidFill>
                    <a:prstClr val="black">
                      <a:lumMod val="85000"/>
                      <a:lumOff val="1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Short Text Here</a:t>
              </a:r>
            </a:p>
          </p:txBody>
        </p:sp>
        <p:sp>
          <p:nvSpPr>
            <p:cNvPr id="9" name="Rectangle 8" hidden="1"/>
            <p:cNvSpPr/>
            <p:nvPr/>
          </p:nvSpPr>
          <p:spPr>
            <a:xfrm>
              <a:off x="1486535" y="2304567"/>
              <a:ext cx="3900879" cy="11705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09570">
                <a:lnSpc>
                  <a:spcPct val="150000"/>
                </a:lnSpc>
              </a:pP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, 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nibh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lacus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laoreet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turpis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,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quis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</p:grpSp>
      <p:sp>
        <p:nvSpPr>
          <p:cNvPr id="14" name="Shape 2916"/>
          <p:cNvSpPr/>
          <p:nvPr/>
        </p:nvSpPr>
        <p:spPr>
          <a:xfrm>
            <a:off x="11726651" y="6404391"/>
            <a:ext cx="297055" cy="2970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1" tIns="38091" rIns="38091" bIns="38091" anchor="ctr"/>
          <a:lstStyle/>
          <a:p>
            <a:pPr defTabSz="45703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05E72798-6899-42A6-9FEE-703EF4EFCD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86" b="100000" l="0" r="100000">
                        <a14:foregroundMark x1="82171" y1="51131" x2="59408" y2="50679"/>
                        <a14:backgroundMark x1="91473" y1="41991" x2="86047" y2="34299"/>
                        <a14:backgroundMark x1="91966" y1="54118" x2="88090" y2="67059"/>
                        <a14:backgroundMark x1="84426" y1="75023" x2="75405" y2="81719"/>
                        <a14:backgroundMark x1="77026" y1="32217" x2="73573" y2="31493"/>
                        <a14:backgroundMark x1="67583" y1="33575" x2="65257" y2="313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7819">
            <a:off x="-1366951" y="-490407"/>
            <a:ext cx="3108709" cy="242080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DACD7A8-3A6E-4C27-9240-791E721F0C74}"/>
              </a:ext>
            </a:extLst>
          </p:cNvPr>
          <p:cNvSpPr/>
          <p:nvPr/>
        </p:nvSpPr>
        <p:spPr>
          <a:xfrm>
            <a:off x="1621037" y="524890"/>
            <a:ext cx="29408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rPr>
              <a:t>Conclusion</a:t>
            </a:r>
            <a:endParaRPr lang="zh-CN" altLang="en-US" sz="2800" dirty="0"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B82805C-E9A5-A349-82BA-5FF7E1EC32E5}"/>
              </a:ext>
            </a:extLst>
          </p:cNvPr>
          <p:cNvSpPr/>
          <p:nvPr/>
        </p:nvSpPr>
        <p:spPr>
          <a:xfrm>
            <a:off x="9563687" y="263280"/>
            <a:ext cx="21082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235237</a:t>
            </a:r>
            <a:r>
              <a:rPr lang="zh-CN" altLang="en-US" sz="2400" dirty="0"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 孙利峰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61B8707-683F-4B97-8445-6FDD1CD98A62}"/>
              </a:ext>
            </a:extLst>
          </p:cNvPr>
          <p:cNvSpPr txBox="1"/>
          <p:nvPr/>
        </p:nvSpPr>
        <p:spPr>
          <a:xfrm>
            <a:off x="978514" y="1878108"/>
            <a:ext cx="1023497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pre-evaluating and controlling potential malicious users are effective</a:t>
            </a:r>
            <a:endParaRPr lang="en-US" altLang="zh-CN" sz="2800" dirty="0">
              <a:latin typeface="Segoe UI" panose="020B0502040204020203" pitchFamily="34" charset="0"/>
              <a:ea typeface="等线" panose="02010600030101010101" pitchFamily="2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pre-assessment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permission restriction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traceability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  <a:p>
            <a:pPr algn="ctr"/>
            <a:r>
              <a:rPr lang="en-US" altLang="zh-CN" sz="3600" b="1" kern="100" dirty="0">
                <a:effectLst/>
                <a:latin typeface="Segoe U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We hope our work will inspire more interested people to get involved</a:t>
            </a:r>
            <a:r>
              <a:rPr lang="en-US" altLang="zh-CN" sz="3600" b="1" kern="100" dirty="0">
                <a:latin typeface="Segoe U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!</a:t>
            </a:r>
            <a:endParaRPr lang="zh-CN" altLang="zh-CN" sz="3600" b="1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5575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FEBA9565-5D20-453C-BFEA-0B6F72F3384D}"/>
              </a:ext>
            </a:extLst>
          </p:cNvPr>
          <p:cNvSpPr/>
          <p:nvPr/>
        </p:nvSpPr>
        <p:spPr>
          <a:xfrm>
            <a:off x="1056367" y="1802435"/>
            <a:ext cx="666994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9170">
              <a:defRPr/>
            </a:pPr>
            <a:r>
              <a:rPr lang="en-US" altLang="zh-CN" sz="3600" b="1" spc="400" dirty="0">
                <a:solidFill>
                  <a:srgbClr val="E49140"/>
                </a:solidFill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Dynamic Trust-Based Redactable Blockchain Supporting Update and Traceability</a:t>
            </a:r>
            <a:endParaRPr kumimoji="0" lang="zh-CN" altLang="en-US" sz="3600" b="1" i="0" u="none" strike="noStrike" kern="1200" cap="none" spc="400" normalizeH="0" baseline="0" noProof="0" dirty="0">
              <a:ln>
                <a:noFill/>
              </a:ln>
              <a:solidFill>
                <a:srgbClr val="E49140"/>
              </a:solidFill>
              <a:effectLst/>
              <a:uLnTx/>
              <a:uFillTx/>
              <a:latin typeface="Times New Roman" panose="02020603050405020304" pitchFamily="18" charset="0"/>
              <a:ea typeface="思源宋体" panose="02020400000000000000" pitchFamily="18" charset="-122"/>
              <a:cs typeface="Times New Roman" panose="02020603050405020304" pitchFamily="18" charset="0"/>
              <a:sym typeface="思源宋体" panose="02020400000000000000" pitchFamily="18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61959FC-D9BE-4821-A879-802E44C76717}"/>
              </a:ext>
            </a:extLst>
          </p:cNvPr>
          <p:cNvSpPr/>
          <p:nvPr/>
        </p:nvSpPr>
        <p:spPr>
          <a:xfrm>
            <a:off x="1195108" y="4447234"/>
            <a:ext cx="66699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60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Speaker</a:t>
            </a:r>
            <a:r>
              <a:rPr kumimoji="0" lang="zh-CN" altLang="en-US" sz="1800" b="0" i="0" u="none" strike="noStrike" kern="1200" cap="none" spc="60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：</a:t>
            </a:r>
            <a:r>
              <a:rPr kumimoji="0" lang="en-US" altLang="zh-CN" sz="1800" b="0" i="0" u="none" strike="noStrike" kern="1200" cap="none" spc="60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Steve</a:t>
            </a:r>
            <a:r>
              <a:rPr lang="en-US" altLang="zh-CN" spc="600" noProof="0" dirty="0">
                <a:solidFill>
                  <a:srgbClr val="000000">
                    <a:lumMod val="75000"/>
                    <a:lumOff val="25000"/>
                  </a:srgbClr>
                </a:solidFill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(235237)</a:t>
            </a:r>
            <a:endParaRPr kumimoji="0" lang="zh-CN" altLang="en-US" sz="1800" b="0" i="0" u="none" strike="noStrike" kern="1200" cap="none" spc="60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思源宋体" panose="02020400000000000000" pitchFamily="18" charset="-122"/>
              <a:ea typeface="思源宋体" panose="02020400000000000000" pitchFamily="18" charset="-122"/>
              <a:cs typeface="+mn-ea"/>
              <a:sym typeface="思源宋体" panose="02020400000000000000" pitchFamily="18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D5E65F5-1896-4E85-A7CA-71DEE01716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76140">
            <a:off x="6461348" y="-53309"/>
            <a:ext cx="8943701" cy="6964616"/>
          </a:xfrm>
          <a:prstGeom prst="rect">
            <a:avLst/>
          </a:prstGeom>
        </p:spPr>
      </p:pic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B54898C4-3DA5-45F7-9ECA-A077B9797AA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2833" y="2785300"/>
          <a:ext cx="1511301" cy="2927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6" imgW="887179" imgH="1719618" progId="CorelDraw.Graphic.18">
                  <p:embed/>
                </p:oleObj>
              </mc:Choice>
              <mc:Fallback>
                <p:oleObj name="CorelDRAW" r:id="rId6" imgW="887179" imgH="1719618" progId="CorelDraw.Graphic.18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B54898C4-3DA5-45F7-9ECA-A077B9797A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2833" y="2785300"/>
                        <a:ext cx="1511301" cy="29279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1分40秒 ">
            <a:hlinkClick r:id="" action="ppaction://media"/>
            <a:extLst>
              <a:ext uri="{FF2B5EF4-FFF2-40B4-BE49-F238E27FC236}">
                <a16:creationId xmlns:a16="http://schemas.microsoft.com/office/drawing/2014/main" id="{97426332-B6C3-4BB7-AA9C-7EA5F3450A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49334" y="-13522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498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12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n 110">
            <a:extLst>
              <a:ext uri="{FF2B5EF4-FFF2-40B4-BE49-F238E27FC236}">
                <a16:creationId xmlns:a16="http://schemas.microsoft.com/office/drawing/2014/main" id="{D5B36CCA-FA4E-D6F5-AD37-BC4A9B9E381D}"/>
              </a:ext>
            </a:extLst>
          </p:cNvPr>
          <p:cNvSpPr/>
          <p:nvPr/>
        </p:nvSpPr>
        <p:spPr>
          <a:xfrm rot="5400000">
            <a:off x="6157478" y="-811713"/>
            <a:ext cx="198411" cy="8994916"/>
          </a:xfrm>
          <a:prstGeom prst="ca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sp>
        <p:nvSpPr>
          <p:cNvPr id="3" name="Rounded Rectangle 111">
            <a:extLst>
              <a:ext uri="{FF2B5EF4-FFF2-40B4-BE49-F238E27FC236}">
                <a16:creationId xmlns:a16="http://schemas.microsoft.com/office/drawing/2014/main" id="{532C841C-02BD-0BCD-AF2F-E9555AA1B25E}"/>
              </a:ext>
            </a:extLst>
          </p:cNvPr>
          <p:cNvSpPr/>
          <p:nvPr/>
        </p:nvSpPr>
        <p:spPr>
          <a:xfrm>
            <a:off x="1549588" y="3087835"/>
            <a:ext cx="846425" cy="349724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rPr>
              <a:t>Start</a:t>
            </a:r>
            <a:endParaRPr lang="en-IN" sz="1600" dirty="0"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8890690-C0A9-9AE4-DF40-353C5B6426F3}"/>
              </a:ext>
            </a:extLst>
          </p:cNvPr>
          <p:cNvGrpSpPr/>
          <p:nvPr/>
        </p:nvGrpSpPr>
        <p:grpSpPr>
          <a:xfrm>
            <a:off x="3293027" y="3586539"/>
            <a:ext cx="1654531" cy="1751356"/>
            <a:chOff x="3293027" y="3586539"/>
            <a:chExt cx="1654531" cy="1751356"/>
          </a:xfrm>
        </p:grpSpPr>
        <p:grpSp>
          <p:nvGrpSpPr>
            <p:cNvPr id="4" name="Group 54">
              <a:extLst>
                <a:ext uri="{FF2B5EF4-FFF2-40B4-BE49-F238E27FC236}">
                  <a16:creationId xmlns:a16="http://schemas.microsoft.com/office/drawing/2014/main" id="{2EB4631A-62DB-3046-6C4A-CBEE6E87EE6D}"/>
                </a:ext>
              </a:extLst>
            </p:cNvPr>
            <p:cNvGrpSpPr/>
            <p:nvPr/>
          </p:nvGrpSpPr>
          <p:grpSpPr>
            <a:xfrm>
              <a:off x="3293027" y="3586539"/>
              <a:ext cx="1214439" cy="1103312"/>
              <a:chOff x="1626390" y="3392488"/>
              <a:chExt cx="1214438" cy="1103312"/>
            </a:xfrm>
          </p:grpSpPr>
          <p:grpSp>
            <p:nvGrpSpPr>
              <p:cNvPr id="5" name="Group 57">
                <a:extLst>
                  <a:ext uri="{FF2B5EF4-FFF2-40B4-BE49-F238E27FC236}">
                    <a16:creationId xmlns:a16="http://schemas.microsoft.com/office/drawing/2014/main" id="{66D14336-E665-F678-E200-B288F9769634}"/>
                  </a:ext>
                </a:extLst>
              </p:cNvPr>
              <p:cNvGrpSpPr/>
              <p:nvPr/>
            </p:nvGrpSpPr>
            <p:grpSpPr>
              <a:xfrm>
                <a:off x="1626390" y="3392488"/>
                <a:ext cx="1214438" cy="1103312"/>
                <a:chOff x="1515901" y="4289756"/>
                <a:chExt cx="1214438" cy="1103312"/>
              </a:xfrm>
            </p:grpSpPr>
            <p:sp>
              <p:nvSpPr>
                <p:cNvPr id="7" name="Can 115">
                  <a:extLst>
                    <a:ext uri="{FF2B5EF4-FFF2-40B4-BE49-F238E27FC236}">
                      <a16:creationId xmlns:a16="http://schemas.microsoft.com/office/drawing/2014/main" id="{FA2B08A6-6479-997E-75A4-C1F1DAF2F1F2}"/>
                    </a:ext>
                  </a:extLst>
                </p:cNvPr>
                <p:cNvSpPr/>
                <p:nvPr/>
              </p:nvSpPr>
              <p:spPr>
                <a:xfrm rot="5400000">
                  <a:off x="2020098" y="3785559"/>
                  <a:ext cx="206043" cy="1214438"/>
                </a:xfrm>
                <a:prstGeom prst="can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latin typeface="思源宋体" panose="02020400000000000000" pitchFamily="18" charset="-122"/>
                    <a:ea typeface="思源宋体" panose="02020400000000000000" pitchFamily="18" charset="-122"/>
                    <a:sym typeface="思源宋体" panose="02020400000000000000" pitchFamily="18" charset="-122"/>
                  </a:endParaRPr>
                </a:p>
              </p:txBody>
            </p:sp>
            <p:sp>
              <p:nvSpPr>
                <p:cNvPr id="8" name="Flowchart: Off-page Connector 65">
                  <a:extLst>
                    <a:ext uri="{FF2B5EF4-FFF2-40B4-BE49-F238E27FC236}">
                      <a16:creationId xmlns:a16="http://schemas.microsoft.com/office/drawing/2014/main" id="{41964F77-FA97-AC91-F424-66DA6B9D6723}"/>
                    </a:ext>
                  </a:extLst>
                </p:cNvPr>
                <p:cNvSpPr/>
                <p:nvPr/>
              </p:nvSpPr>
              <p:spPr>
                <a:xfrm>
                  <a:off x="1515901" y="4289756"/>
                  <a:ext cx="742950" cy="1103312"/>
                </a:xfrm>
                <a:prstGeom prst="flowChartOffpageConnector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latin typeface="思源宋体" panose="02020400000000000000" pitchFamily="18" charset="-122"/>
                    <a:ea typeface="思源宋体" panose="02020400000000000000" pitchFamily="18" charset="-122"/>
                    <a:sym typeface="思源宋体" panose="02020400000000000000" pitchFamily="18" charset="-122"/>
                  </a:endParaRPr>
                </a:p>
              </p:txBody>
            </p:sp>
          </p:grpSp>
          <p:sp>
            <p:nvSpPr>
              <p:cNvPr id="6" name="TextBox 63">
                <a:extLst>
                  <a:ext uri="{FF2B5EF4-FFF2-40B4-BE49-F238E27FC236}">
                    <a16:creationId xmlns:a16="http://schemas.microsoft.com/office/drawing/2014/main" id="{5BC64791-DDD4-8C7B-8848-8DBBD498ED57}"/>
                  </a:ext>
                </a:extLst>
              </p:cNvPr>
              <p:cNvSpPr txBox="1"/>
              <p:nvPr/>
            </p:nvSpPr>
            <p:spPr>
              <a:xfrm>
                <a:off x="1681839" y="3941124"/>
                <a:ext cx="61549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latin typeface="思源宋体" panose="02020400000000000000" pitchFamily="18" charset="-122"/>
                    <a:ea typeface="思源宋体" panose="02020400000000000000" pitchFamily="18" charset="-122"/>
                    <a:sym typeface="思源宋体" panose="02020400000000000000" pitchFamily="18" charset="-122"/>
                  </a:rPr>
                  <a:t>01</a:t>
                </a:r>
                <a:endParaRPr lang="en-IN" sz="2400" dirty="0">
                  <a:solidFill>
                    <a:schemeClr val="bg1"/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endParaRPr>
              </a:p>
            </p:txBody>
          </p:sp>
        </p:grpSp>
        <p:grpSp>
          <p:nvGrpSpPr>
            <p:cNvPr id="29" name="Group 86">
              <a:extLst>
                <a:ext uri="{FF2B5EF4-FFF2-40B4-BE49-F238E27FC236}">
                  <a16:creationId xmlns:a16="http://schemas.microsoft.com/office/drawing/2014/main" id="{AE2DFB95-BC7C-DDCD-4E25-036A88C5621B}"/>
                </a:ext>
              </a:extLst>
            </p:cNvPr>
            <p:cNvGrpSpPr/>
            <p:nvPr/>
          </p:nvGrpSpPr>
          <p:grpSpPr>
            <a:xfrm>
              <a:off x="3293028" y="4919020"/>
              <a:ext cx="1654530" cy="418875"/>
              <a:chOff x="812002" y="4656406"/>
              <a:chExt cx="1654530" cy="418874"/>
            </a:xfrm>
          </p:grpSpPr>
          <p:sp>
            <p:nvSpPr>
              <p:cNvPr id="30" name="Rectangle 87">
                <a:extLst>
                  <a:ext uri="{FF2B5EF4-FFF2-40B4-BE49-F238E27FC236}">
                    <a16:creationId xmlns:a16="http://schemas.microsoft.com/office/drawing/2014/main" id="{23AAE9BD-61C8-DC4C-1BCF-084B20E8AA2B}"/>
                  </a:ext>
                </a:extLst>
              </p:cNvPr>
              <p:cNvSpPr/>
              <p:nvPr/>
            </p:nvSpPr>
            <p:spPr>
              <a:xfrm>
                <a:off x="928468" y="4656406"/>
                <a:ext cx="382807" cy="45719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endParaRPr>
              </a:p>
            </p:txBody>
          </p:sp>
          <p:sp>
            <p:nvSpPr>
              <p:cNvPr id="31" name="TextBox 88">
                <a:extLst>
                  <a:ext uri="{FF2B5EF4-FFF2-40B4-BE49-F238E27FC236}">
                    <a16:creationId xmlns:a16="http://schemas.microsoft.com/office/drawing/2014/main" id="{C90DBD2D-09C8-E95D-D5C8-B5F1DB30E69D}"/>
                  </a:ext>
                </a:extLst>
              </p:cNvPr>
              <p:cNvSpPr txBox="1"/>
              <p:nvPr/>
            </p:nvSpPr>
            <p:spPr>
              <a:xfrm>
                <a:off x="812002" y="4736727"/>
                <a:ext cx="1654530" cy="338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219170">
                  <a:defRPr/>
                </a:pPr>
                <a:r>
                  <a:rPr lang="en-US" altLang="zh-CN" sz="1600" spc="300" dirty="0">
                    <a:latin typeface="Times New Roman" panose="02020603050405020304" pitchFamily="18" charset="0"/>
                    <a:ea typeface="思源宋体" panose="02020400000000000000" pitchFamily="18" charset="-122"/>
                    <a:cs typeface="Times New Roman" panose="02020603050405020304" pitchFamily="18" charset="0"/>
                    <a:sym typeface="思源宋体" panose="02020400000000000000" pitchFamily="18" charset="-122"/>
                  </a:rPr>
                  <a:t>Introduction</a:t>
                </a:r>
                <a:endParaRPr lang="zh-CN" altLang="en-US" sz="1600" spc="300" dirty="0">
                  <a:latin typeface="Times New Roman" panose="02020603050405020304" pitchFamily="18" charset="0"/>
                  <a:ea typeface="思源宋体" panose="02020400000000000000" pitchFamily="18" charset="-122"/>
                  <a:cs typeface="Times New Roman" panose="02020603050405020304" pitchFamily="18" charset="0"/>
                  <a:sym typeface="思源宋体" panose="02020400000000000000" pitchFamily="18" charset="-122"/>
                </a:endParaRPr>
              </a:p>
            </p:txBody>
          </p:sp>
        </p:grpSp>
      </p:grpSp>
      <p:sp>
        <p:nvSpPr>
          <p:cNvPr id="33" name="Rounded Rectangle 157">
            <a:extLst>
              <a:ext uri="{FF2B5EF4-FFF2-40B4-BE49-F238E27FC236}">
                <a16:creationId xmlns:a16="http://schemas.microsoft.com/office/drawing/2014/main" id="{2223260D-740E-E093-3415-43AC3945AC6B}"/>
              </a:ext>
            </a:extLst>
          </p:cNvPr>
          <p:cNvSpPr/>
          <p:nvPr/>
        </p:nvSpPr>
        <p:spPr>
          <a:xfrm>
            <a:off x="10181137" y="3925840"/>
            <a:ext cx="846425" cy="349724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rPr>
              <a:t>End</a:t>
            </a:r>
            <a:endParaRPr lang="en-IN" sz="1600" dirty="0"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grpSp>
        <p:nvGrpSpPr>
          <p:cNvPr id="9" name="Group 66">
            <a:extLst>
              <a:ext uri="{FF2B5EF4-FFF2-40B4-BE49-F238E27FC236}">
                <a16:creationId xmlns:a16="http://schemas.microsoft.com/office/drawing/2014/main" id="{460CB117-3210-F2DB-5DC1-79049F165CB0}"/>
              </a:ext>
            </a:extLst>
          </p:cNvPr>
          <p:cNvGrpSpPr/>
          <p:nvPr/>
        </p:nvGrpSpPr>
        <p:grpSpPr>
          <a:xfrm>
            <a:off x="4807433" y="2689654"/>
            <a:ext cx="1214439" cy="1103312"/>
            <a:chOff x="3568300" y="2495220"/>
            <a:chExt cx="1214438" cy="1103312"/>
          </a:xfrm>
        </p:grpSpPr>
        <p:grpSp>
          <p:nvGrpSpPr>
            <p:cNvPr id="10" name="Group 67">
              <a:extLst>
                <a:ext uri="{FF2B5EF4-FFF2-40B4-BE49-F238E27FC236}">
                  <a16:creationId xmlns:a16="http://schemas.microsoft.com/office/drawing/2014/main" id="{DF6BAD27-0340-B485-C70E-F417B23EBE54}"/>
                </a:ext>
              </a:extLst>
            </p:cNvPr>
            <p:cNvGrpSpPr/>
            <p:nvPr/>
          </p:nvGrpSpPr>
          <p:grpSpPr>
            <a:xfrm flipV="1">
              <a:off x="3568300" y="2495220"/>
              <a:ext cx="1214438" cy="1103312"/>
              <a:chOff x="1515901" y="4289756"/>
              <a:chExt cx="1214438" cy="1103312"/>
            </a:xfrm>
            <a:solidFill>
              <a:schemeClr val="accent4"/>
            </a:solidFill>
          </p:grpSpPr>
          <p:sp>
            <p:nvSpPr>
              <p:cNvPr id="12" name="Can 120">
                <a:extLst>
                  <a:ext uri="{FF2B5EF4-FFF2-40B4-BE49-F238E27FC236}">
                    <a16:creationId xmlns:a16="http://schemas.microsoft.com/office/drawing/2014/main" id="{740B37F3-D4DE-A045-ED50-84D8F3B792EC}"/>
                  </a:ext>
                </a:extLst>
              </p:cNvPr>
              <p:cNvSpPr/>
              <p:nvPr/>
            </p:nvSpPr>
            <p:spPr>
              <a:xfrm rot="5400000">
                <a:off x="2020098" y="3785559"/>
                <a:ext cx="206043" cy="1214438"/>
              </a:xfrm>
              <a:prstGeom prst="ca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endParaRPr>
              </a:p>
            </p:txBody>
          </p:sp>
          <p:sp>
            <p:nvSpPr>
              <p:cNvPr id="13" name="Flowchart: Off-page Connector 70">
                <a:extLst>
                  <a:ext uri="{FF2B5EF4-FFF2-40B4-BE49-F238E27FC236}">
                    <a16:creationId xmlns:a16="http://schemas.microsoft.com/office/drawing/2014/main" id="{E5CF42AE-3A11-D42D-5F64-031AD3C7D868}"/>
                  </a:ext>
                </a:extLst>
              </p:cNvPr>
              <p:cNvSpPr/>
              <p:nvPr/>
            </p:nvSpPr>
            <p:spPr>
              <a:xfrm>
                <a:off x="1515901" y="4289756"/>
                <a:ext cx="742950" cy="1103312"/>
              </a:xfrm>
              <a:prstGeom prst="flowChartOffpageConnec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endParaRPr>
              </a:p>
            </p:txBody>
          </p:sp>
        </p:grpSp>
        <p:sp>
          <p:nvSpPr>
            <p:cNvPr id="11" name="TextBox 68">
              <a:extLst>
                <a:ext uri="{FF2B5EF4-FFF2-40B4-BE49-F238E27FC236}">
                  <a16:creationId xmlns:a16="http://schemas.microsoft.com/office/drawing/2014/main" id="{B4F6E3AF-9B9E-89A5-9D84-7450A644E12F}"/>
                </a:ext>
              </a:extLst>
            </p:cNvPr>
            <p:cNvSpPr txBox="1"/>
            <p:nvPr/>
          </p:nvSpPr>
          <p:spPr>
            <a:xfrm>
              <a:off x="3644581" y="2614615"/>
              <a:ext cx="5903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02</a:t>
              </a:r>
              <a:endParaRPr lang="en-IN" sz="2400" dirty="0">
                <a:solidFill>
                  <a:schemeClr val="bg1"/>
                </a:solidFill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</p:grpSp>
      <p:grpSp>
        <p:nvGrpSpPr>
          <p:cNvPr id="34" name="Group 107">
            <a:extLst>
              <a:ext uri="{FF2B5EF4-FFF2-40B4-BE49-F238E27FC236}">
                <a16:creationId xmlns:a16="http://schemas.microsoft.com/office/drawing/2014/main" id="{AE4DA045-6F6E-4EB8-07B2-6EFCE9216E7B}"/>
              </a:ext>
            </a:extLst>
          </p:cNvPr>
          <p:cNvGrpSpPr/>
          <p:nvPr/>
        </p:nvGrpSpPr>
        <p:grpSpPr>
          <a:xfrm>
            <a:off x="4458030" y="1930330"/>
            <a:ext cx="1782863" cy="418875"/>
            <a:chOff x="812001" y="4656406"/>
            <a:chExt cx="1386091" cy="418874"/>
          </a:xfrm>
        </p:grpSpPr>
        <p:sp>
          <p:nvSpPr>
            <p:cNvPr id="35" name="Rectangle 108">
              <a:extLst>
                <a:ext uri="{FF2B5EF4-FFF2-40B4-BE49-F238E27FC236}">
                  <a16:creationId xmlns:a16="http://schemas.microsoft.com/office/drawing/2014/main" id="{087FB200-A93B-4BB9-3861-12853E449BE7}"/>
                </a:ext>
              </a:extLst>
            </p:cNvPr>
            <p:cNvSpPr/>
            <p:nvPr/>
          </p:nvSpPr>
          <p:spPr>
            <a:xfrm>
              <a:off x="928468" y="4656406"/>
              <a:ext cx="382807" cy="457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  <p:sp>
          <p:nvSpPr>
            <p:cNvPr id="36" name="TextBox 109">
              <a:extLst>
                <a:ext uri="{FF2B5EF4-FFF2-40B4-BE49-F238E27FC236}">
                  <a16:creationId xmlns:a16="http://schemas.microsoft.com/office/drawing/2014/main" id="{2C3FAEE5-DFBB-BC8A-30C3-FAFBD6EF1849}"/>
                </a:ext>
              </a:extLst>
            </p:cNvPr>
            <p:cNvSpPr txBox="1"/>
            <p:nvPr/>
          </p:nvSpPr>
          <p:spPr>
            <a:xfrm>
              <a:off x="812001" y="4736727"/>
              <a:ext cx="1386091" cy="338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170">
                <a:defRPr/>
              </a:pPr>
              <a:r>
                <a:rPr lang="en-US" altLang="zh-CN" sz="1600" spc="300" dirty="0">
                  <a:latin typeface="Times New Roman" panose="02020603050405020304" pitchFamily="18" charset="0"/>
                  <a:ea typeface="思源宋体" panose="02020400000000000000" pitchFamily="18" charset="-122"/>
                  <a:cs typeface="Times New Roman" panose="02020603050405020304" pitchFamily="18" charset="0"/>
                  <a:sym typeface="思源宋体" panose="02020400000000000000" pitchFamily="18" charset="-122"/>
                </a:rPr>
                <a:t>Related work</a:t>
              </a:r>
              <a:endParaRPr lang="zh-CN" altLang="en-US" sz="1600" spc="300" dirty="0"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endParaRPr>
            </a:p>
          </p:txBody>
        </p:sp>
      </p:grpSp>
      <p:sp>
        <p:nvSpPr>
          <p:cNvPr id="50" name="Footer Placeholder 3">
            <a:extLst>
              <a:ext uri="{FF2B5EF4-FFF2-40B4-BE49-F238E27FC236}">
                <a16:creationId xmlns:a16="http://schemas.microsoft.com/office/drawing/2014/main" id="{2C2F9C1A-B148-A977-4965-7F58781C0525}"/>
              </a:ext>
            </a:extLst>
          </p:cNvPr>
          <p:cNvSpPr txBox="1">
            <a:spLocks/>
          </p:cNvSpPr>
          <p:nvPr/>
        </p:nvSpPr>
        <p:spPr>
          <a:xfrm>
            <a:off x="514361" y="6513514"/>
            <a:ext cx="4114800" cy="2635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rPr>
              <a:t> </a:t>
            </a:r>
            <a:endParaRPr lang="en-GB" dirty="0"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sp>
        <p:nvSpPr>
          <p:cNvPr id="51" name="Slide Number Placeholder 4">
            <a:extLst>
              <a:ext uri="{FF2B5EF4-FFF2-40B4-BE49-F238E27FC236}">
                <a16:creationId xmlns:a16="http://schemas.microsoft.com/office/drawing/2014/main" id="{B135635F-62AE-7596-A8C5-421BA85272D4}"/>
              </a:ext>
            </a:extLst>
          </p:cNvPr>
          <p:cNvSpPr txBox="1">
            <a:spLocks/>
          </p:cNvSpPr>
          <p:nvPr/>
        </p:nvSpPr>
        <p:spPr>
          <a:xfrm>
            <a:off x="80962" y="6513514"/>
            <a:ext cx="338139" cy="2635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38B1AB7-65BE-463D-9AF3-0E306DDDB8CD}" type="slidenum">
              <a:rPr lang="en-GB" smtClean="0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rPr>
              <a:pPr/>
              <a:t>2</a:t>
            </a:fld>
            <a:endParaRPr lang="en-GB" dirty="0"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26D3D90B-A371-48EB-0749-AA607A95AE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86" b="100000" l="0" r="100000">
                        <a14:foregroundMark x1="82171" y1="51131" x2="59408" y2="50679"/>
                        <a14:backgroundMark x1="91473" y1="41991" x2="86047" y2="34299"/>
                        <a14:backgroundMark x1="91966" y1="54118" x2="88090" y2="67059"/>
                        <a14:backgroundMark x1="84426" y1="75023" x2="75405" y2="81719"/>
                        <a14:backgroundMark x1="77026" y1="32217" x2="73573" y2="31493"/>
                        <a14:backgroundMark x1="67583" y1="33575" x2="65257" y2="313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7819">
            <a:off x="-1366951" y="-490407"/>
            <a:ext cx="3108709" cy="2420806"/>
          </a:xfrm>
          <a:prstGeom prst="rect">
            <a:avLst/>
          </a:prstGeom>
        </p:spPr>
      </p:pic>
      <p:sp>
        <p:nvSpPr>
          <p:cNvPr id="74" name="TextBox 83">
            <a:extLst>
              <a:ext uri="{FF2B5EF4-FFF2-40B4-BE49-F238E27FC236}">
                <a16:creationId xmlns:a16="http://schemas.microsoft.com/office/drawing/2014/main" id="{B94D67CA-D686-620D-A919-F269C1D1C47C}"/>
              </a:ext>
            </a:extLst>
          </p:cNvPr>
          <p:cNvSpPr txBox="1"/>
          <p:nvPr/>
        </p:nvSpPr>
        <p:spPr>
          <a:xfrm>
            <a:off x="9988852" y="4261830"/>
            <a:ext cx="61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rPr>
              <a:t>07</a:t>
            </a:r>
            <a:endParaRPr lang="en-IN" sz="2400" dirty="0">
              <a:solidFill>
                <a:schemeClr val="bg1"/>
              </a:solidFill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920737C-517C-1B5F-F432-2D3DFD32AC3F}"/>
              </a:ext>
            </a:extLst>
          </p:cNvPr>
          <p:cNvGrpSpPr/>
          <p:nvPr/>
        </p:nvGrpSpPr>
        <p:grpSpPr>
          <a:xfrm>
            <a:off x="7570599" y="1924069"/>
            <a:ext cx="1312144" cy="1860880"/>
            <a:chOff x="7570599" y="1924069"/>
            <a:chExt cx="1312144" cy="1860880"/>
          </a:xfrm>
        </p:grpSpPr>
        <p:grpSp>
          <p:nvGrpSpPr>
            <p:cNvPr id="55" name="Group 66">
              <a:extLst>
                <a:ext uri="{FF2B5EF4-FFF2-40B4-BE49-F238E27FC236}">
                  <a16:creationId xmlns:a16="http://schemas.microsoft.com/office/drawing/2014/main" id="{60D29EB0-4D0C-1E1E-0121-B2E7584285D8}"/>
                </a:ext>
              </a:extLst>
            </p:cNvPr>
            <p:cNvGrpSpPr/>
            <p:nvPr/>
          </p:nvGrpSpPr>
          <p:grpSpPr>
            <a:xfrm>
              <a:off x="7570599" y="2681637"/>
              <a:ext cx="1214439" cy="1103312"/>
              <a:chOff x="3568300" y="2495220"/>
              <a:chExt cx="1214438" cy="1103312"/>
            </a:xfrm>
          </p:grpSpPr>
          <p:grpSp>
            <p:nvGrpSpPr>
              <p:cNvPr id="56" name="Group 67">
                <a:extLst>
                  <a:ext uri="{FF2B5EF4-FFF2-40B4-BE49-F238E27FC236}">
                    <a16:creationId xmlns:a16="http://schemas.microsoft.com/office/drawing/2014/main" id="{93194DA3-13AD-5796-11AC-8F34CA334139}"/>
                  </a:ext>
                </a:extLst>
              </p:cNvPr>
              <p:cNvGrpSpPr/>
              <p:nvPr/>
            </p:nvGrpSpPr>
            <p:grpSpPr>
              <a:xfrm flipV="1">
                <a:off x="3568300" y="2495220"/>
                <a:ext cx="1214438" cy="1103312"/>
                <a:chOff x="1515901" y="4289756"/>
                <a:chExt cx="1214438" cy="1103312"/>
              </a:xfrm>
              <a:solidFill>
                <a:schemeClr val="accent4"/>
              </a:solidFill>
            </p:grpSpPr>
            <p:sp>
              <p:nvSpPr>
                <p:cNvPr id="58" name="Can 120">
                  <a:extLst>
                    <a:ext uri="{FF2B5EF4-FFF2-40B4-BE49-F238E27FC236}">
                      <a16:creationId xmlns:a16="http://schemas.microsoft.com/office/drawing/2014/main" id="{E7DE3CE4-C684-D075-972D-FDAF5B021168}"/>
                    </a:ext>
                  </a:extLst>
                </p:cNvPr>
                <p:cNvSpPr/>
                <p:nvPr/>
              </p:nvSpPr>
              <p:spPr>
                <a:xfrm rot="5400000">
                  <a:off x="2020098" y="3785559"/>
                  <a:ext cx="206043" cy="1214438"/>
                </a:xfrm>
                <a:prstGeom prst="ca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latin typeface="思源宋体" panose="02020400000000000000" pitchFamily="18" charset="-122"/>
                    <a:ea typeface="思源宋体" panose="02020400000000000000" pitchFamily="18" charset="-122"/>
                    <a:sym typeface="思源宋体" panose="02020400000000000000" pitchFamily="18" charset="-122"/>
                  </a:endParaRPr>
                </a:p>
              </p:txBody>
            </p:sp>
            <p:sp>
              <p:nvSpPr>
                <p:cNvPr id="59" name="Flowchart: Off-page Connector 70">
                  <a:extLst>
                    <a:ext uri="{FF2B5EF4-FFF2-40B4-BE49-F238E27FC236}">
                      <a16:creationId xmlns:a16="http://schemas.microsoft.com/office/drawing/2014/main" id="{587FB578-5C8C-CA88-CC0B-5FF7D46272B3}"/>
                    </a:ext>
                  </a:extLst>
                </p:cNvPr>
                <p:cNvSpPr/>
                <p:nvPr/>
              </p:nvSpPr>
              <p:spPr>
                <a:xfrm>
                  <a:off x="1515901" y="4289756"/>
                  <a:ext cx="742950" cy="1103312"/>
                </a:xfrm>
                <a:prstGeom prst="flowChartOffpageConnector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latin typeface="思源宋体" panose="02020400000000000000" pitchFamily="18" charset="-122"/>
                    <a:ea typeface="思源宋体" panose="02020400000000000000" pitchFamily="18" charset="-122"/>
                    <a:sym typeface="思源宋体" panose="02020400000000000000" pitchFamily="18" charset="-122"/>
                  </a:endParaRPr>
                </a:p>
              </p:txBody>
            </p:sp>
          </p:grpSp>
          <p:sp>
            <p:nvSpPr>
              <p:cNvPr id="57" name="TextBox 68">
                <a:extLst>
                  <a:ext uri="{FF2B5EF4-FFF2-40B4-BE49-F238E27FC236}">
                    <a16:creationId xmlns:a16="http://schemas.microsoft.com/office/drawing/2014/main" id="{FC8A9D22-84B9-B304-F888-F495B7ABFC92}"/>
                  </a:ext>
                </a:extLst>
              </p:cNvPr>
              <p:cNvSpPr txBox="1"/>
              <p:nvPr/>
            </p:nvSpPr>
            <p:spPr>
              <a:xfrm>
                <a:off x="3644581" y="2614615"/>
                <a:ext cx="59038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latin typeface="思源宋体" panose="02020400000000000000" pitchFamily="18" charset="-122"/>
                    <a:ea typeface="思源宋体" panose="02020400000000000000" pitchFamily="18" charset="-122"/>
                    <a:sym typeface="思源宋体" panose="02020400000000000000" pitchFamily="18" charset="-122"/>
                  </a:rPr>
                  <a:t>04</a:t>
                </a:r>
                <a:endParaRPr lang="en-IN" sz="2400" dirty="0">
                  <a:solidFill>
                    <a:schemeClr val="bg1"/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endParaRPr>
              </a:p>
            </p:txBody>
          </p:sp>
        </p:grpSp>
        <p:grpSp>
          <p:nvGrpSpPr>
            <p:cNvPr id="75" name="Group 115">
              <a:extLst>
                <a:ext uri="{FF2B5EF4-FFF2-40B4-BE49-F238E27FC236}">
                  <a16:creationId xmlns:a16="http://schemas.microsoft.com/office/drawing/2014/main" id="{EE4849A1-EDAA-6832-A629-C7AFF6A71D11}"/>
                </a:ext>
              </a:extLst>
            </p:cNvPr>
            <p:cNvGrpSpPr/>
            <p:nvPr/>
          </p:nvGrpSpPr>
          <p:grpSpPr>
            <a:xfrm>
              <a:off x="7570599" y="1924069"/>
              <a:ext cx="1312144" cy="418875"/>
              <a:chOff x="812001" y="4656406"/>
              <a:chExt cx="1312144" cy="418874"/>
            </a:xfrm>
          </p:grpSpPr>
          <p:sp>
            <p:nvSpPr>
              <p:cNvPr id="76" name="Rectangle 116">
                <a:extLst>
                  <a:ext uri="{FF2B5EF4-FFF2-40B4-BE49-F238E27FC236}">
                    <a16:creationId xmlns:a16="http://schemas.microsoft.com/office/drawing/2014/main" id="{65170549-A421-3410-B543-2891ADDEC9F6}"/>
                  </a:ext>
                </a:extLst>
              </p:cNvPr>
              <p:cNvSpPr/>
              <p:nvPr/>
            </p:nvSpPr>
            <p:spPr>
              <a:xfrm>
                <a:off x="928468" y="4656406"/>
                <a:ext cx="382807" cy="45719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endParaRPr>
              </a:p>
            </p:txBody>
          </p:sp>
          <p:sp>
            <p:nvSpPr>
              <p:cNvPr id="77" name="TextBox 117">
                <a:extLst>
                  <a:ext uri="{FF2B5EF4-FFF2-40B4-BE49-F238E27FC236}">
                    <a16:creationId xmlns:a16="http://schemas.microsoft.com/office/drawing/2014/main" id="{CDF10247-36FD-7A9B-2EB9-CD777D01051C}"/>
                  </a:ext>
                </a:extLst>
              </p:cNvPr>
              <p:cNvSpPr txBox="1"/>
              <p:nvPr/>
            </p:nvSpPr>
            <p:spPr>
              <a:xfrm>
                <a:off x="812001" y="4736727"/>
                <a:ext cx="1312144" cy="338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spc="300" dirty="0">
                    <a:latin typeface="Times New Roman" panose="02020603050405020304" pitchFamily="18" charset="0"/>
                    <a:ea typeface="思源宋体" panose="02020400000000000000" pitchFamily="18" charset="-122"/>
                    <a:cs typeface="Times New Roman" panose="02020603050405020304" pitchFamily="18" charset="0"/>
                    <a:sym typeface="思源宋体" panose="02020400000000000000" pitchFamily="18" charset="-122"/>
                  </a:rPr>
                  <a:t>Summary</a:t>
                </a:r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5350E8CE-51BA-3DEC-F8CE-81A390A89E58}"/>
              </a:ext>
            </a:extLst>
          </p:cNvPr>
          <p:cNvGrpSpPr/>
          <p:nvPr/>
        </p:nvGrpSpPr>
        <p:grpSpPr>
          <a:xfrm>
            <a:off x="6268190" y="3594580"/>
            <a:ext cx="1828978" cy="1743315"/>
            <a:chOff x="6240894" y="3594580"/>
            <a:chExt cx="1828978" cy="1743315"/>
          </a:xfrm>
        </p:grpSpPr>
        <p:grpSp>
          <p:nvGrpSpPr>
            <p:cNvPr id="60" name="Group 81">
              <a:extLst>
                <a:ext uri="{FF2B5EF4-FFF2-40B4-BE49-F238E27FC236}">
                  <a16:creationId xmlns:a16="http://schemas.microsoft.com/office/drawing/2014/main" id="{E425C5C1-CE23-8A7F-76EB-DE85906A9DD9}"/>
                </a:ext>
              </a:extLst>
            </p:cNvPr>
            <p:cNvGrpSpPr/>
            <p:nvPr/>
          </p:nvGrpSpPr>
          <p:grpSpPr>
            <a:xfrm>
              <a:off x="6240894" y="3594580"/>
              <a:ext cx="1214439" cy="1103312"/>
              <a:chOff x="9394032" y="3392488"/>
              <a:chExt cx="1214438" cy="1103312"/>
            </a:xfrm>
          </p:grpSpPr>
          <p:grpSp>
            <p:nvGrpSpPr>
              <p:cNvPr id="61" name="Group 82">
                <a:extLst>
                  <a:ext uri="{FF2B5EF4-FFF2-40B4-BE49-F238E27FC236}">
                    <a16:creationId xmlns:a16="http://schemas.microsoft.com/office/drawing/2014/main" id="{7D3E1129-658A-10EF-89BC-7B8892D7CBE3}"/>
                  </a:ext>
                </a:extLst>
              </p:cNvPr>
              <p:cNvGrpSpPr/>
              <p:nvPr/>
            </p:nvGrpSpPr>
            <p:grpSpPr>
              <a:xfrm>
                <a:off x="9394032" y="3392488"/>
                <a:ext cx="1214438" cy="1103312"/>
                <a:chOff x="1515901" y="4289756"/>
                <a:chExt cx="1214438" cy="1103312"/>
              </a:xfrm>
              <a:solidFill>
                <a:schemeClr val="accent5"/>
              </a:solidFill>
            </p:grpSpPr>
            <p:sp>
              <p:nvSpPr>
                <p:cNvPr id="63" name="Can 135">
                  <a:extLst>
                    <a:ext uri="{FF2B5EF4-FFF2-40B4-BE49-F238E27FC236}">
                      <a16:creationId xmlns:a16="http://schemas.microsoft.com/office/drawing/2014/main" id="{3EDC20B9-6815-A5A7-F3A8-B27203B2BEB7}"/>
                    </a:ext>
                  </a:extLst>
                </p:cNvPr>
                <p:cNvSpPr/>
                <p:nvPr/>
              </p:nvSpPr>
              <p:spPr>
                <a:xfrm rot="5400000">
                  <a:off x="2020098" y="3785559"/>
                  <a:ext cx="206043" cy="1214438"/>
                </a:xfrm>
                <a:prstGeom prst="ca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latin typeface="思源宋体" panose="02020400000000000000" pitchFamily="18" charset="-122"/>
                    <a:ea typeface="思源宋体" panose="02020400000000000000" pitchFamily="18" charset="-122"/>
                    <a:sym typeface="思源宋体" panose="02020400000000000000" pitchFamily="18" charset="-122"/>
                  </a:endParaRPr>
                </a:p>
              </p:txBody>
            </p:sp>
            <p:sp>
              <p:nvSpPr>
                <p:cNvPr id="64" name="Flowchart: Off-page Connector 85">
                  <a:extLst>
                    <a:ext uri="{FF2B5EF4-FFF2-40B4-BE49-F238E27FC236}">
                      <a16:creationId xmlns:a16="http://schemas.microsoft.com/office/drawing/2014/main" id="{DAC5C661-1600-277A-9E93-708F872D297C}"/>
                    </a:ext>
                  </a:extLst>
                </p:cNvPr>
                <p:cNvSpPr/>
                <p:nvPr/>
              </p:nvSpPr>
              <p:spPr>
                <a:xfrm>
                  <a:off x="1515901" y="4289756"/>
                  <a:ext cx="742950" cy="1103312"/>
                </a:xfrm>
                <a:prstGeom prst="flowChartOffpageConnector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latin typeface="思源宋体" panose="02020400000000000000" pitchFamily="18" charset="-122"/>
                    <a:ea typeface="思源宋体" panose="02020400000000000000" pitchFamily="18" charset="-122"/>
                    <a:sym typeface="思源宋体" panose="02020400000000000000" pitchFamily="18" charset="-122"/>
                  </a:endParaRPr>
                </a:p>
              </p:txBody>
            </p:sp>
          </p:grpSp>
          <p:sp>
            <p:nvSpPr>
              <p:cNvPr id="62" name="TextBox 83">
                <a:extLst>
                  <a:ext uri="{FF2B5EF4-FFF2-40B4-BE49-F238E27FC236}">
                    <a16:creationId xmlns:a16="http://schemas.microsoft.com/office/drawing/2014/main" id="{9BB0B4A8-AF24-84ED-C48F-563560A5CCF7}"/>
                  </a:ext>
                </a:extLst>
              </p:cNvPr>
              <p:cNvSpPr txBox="1"/>
              <p:nvPr/>
            </p:nvSpPr>
            <p:spPr>
              <a:xfrm>
                <a:off x="9457760" y="3944143"/>
                <a:ext cx="61549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dirty="0">
                    <a:solidFill>
                      <a:schemeClr val="bg1"/>
                    </a:solidFill>
                    <a:latin typeface="思源宋体" panose="02020400000000000000" pitchFamily="18" charset="-122"/>
                    <a:ea typeface="思源宋体" panose="02020400000000000000" pitchFamily="18" charset="-122"/>
                    <a:sym typeface="思源宋体" panose="02020400000000000000" pitchFamily="18" charset="-122"/>
                  </a:rPr>
                  <a:t>03</a:t>
                </a:r>
                <a:endParaRPr lang="en-IN" sz="2400" dirty="0">
                  <a:solidFill>
                    <a:schemeClr val="bg1"/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endParaRPr>
              </a:p>
            </p:txBody>
          </p:sp>
        </p:grpSp>
        <p:grpSp>
          <p:nvGrpSpPr>
            <p:cNvPr id="79" name="Group 119">
              <a:extLst>
                <a:ext uri="{FF2B5EF4-FFF2-40B4-BE49-F238E27FC236}">
                  <a16:creationId xmlns:a16="http://schemas.microsoft.com/office/drawing/2014/main" id="{37DF3252-373F-E531-998E-D5A3585792C1}"/>
                </a:ext>
              </a:extLst>
            </p:cNvPr>
            <p:cNvGrpSpPr/>
            <p:nvPr/>
          </p:nvGrpSpPr>
          <p:grpSpPr>
            <a:xfrm>
              <a:off x="6240894" y="4919020"/>
              <a:ext cx="1828978" cy="418875"/>
              <a:chOff x="812001" y="4656406"/>
              <a:chExt cx="1462174" cy="418874"/>
            </a:xfrm>
          </p:grpSpPr>
          <p:sp>
            <p:nvSpPr>
              <p:cNvPr id="80" name="Rectangle 120">
                <a:extLst>
                  <a:ext uri="{FF2B5EF4-FFF2-40B4-BE49-F238E27FC236}">
                    <a16:creationId xmlns:a16="http://schemas.microsoft.com/office/drawing/2014/main" id="{96075189-53BB-A7B6-3092-A254BB1B6CDA}"/>
                  </a:ext>
                </a:extLst>
              </p:cNvPr>
              <p:cNvSpPr/>
              <p:nvPr/>
            </p:nvSpPr>
            <p:spPr>
              <a:xfrm>
                <a:off x="928468" y="4656406"/>
                <a:ext cx="382807" cy="45719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endParaRPr>
              </a:p>
            </p:txBody>
          </p:sp>
          <p:sp>
            <p:nvSpPr>
              <p:cNvPr id="81" name="TextBox 121">
                <a:extLst>
                  <a:ext uri="{FF2B5EF4-FFF2-40B4-BE49-F238E27FC236}">
                    <a16:creationId xmlns:a16="http://schemas.microsoft.com/office/drawing/2014/main" id="{CD19FE98-81CA-6158-E02B-F8BEFD54BDAC}"/>
                  </a:ext>
                </a:extLst>
              </p:cNvPr>
              <p:cNvSpPr txBox="1"/>
              <p:nvPr/>
            </p:nvSpPr>
            <p:spPr>
              <a:xfrm>
                <a:off x="812001" y="4736727"/>
                <a:ext cx="1462174" cy="338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219170">
                  <a:defRPr/>
                </a:pPr>
                <a:r>
                  <a:rPr lang="en-US" altLang="zh-CN" sz="1600" spc="300" dirty="0">
                    <a:latin typeface="Times New Roman" panose="02020603050405020304" pitchFamily="18" charset="0"/>
                    <a:ea typeface="思源宋体" panose="02020400000000000000" pitchFamily="18" charset="-122"/>
                    <a:cs typeface="Times New Roman" panose="02020603050405020304" pitchFamily="18" charset="0"/>
                    <a:sym typeface="思源宋体" panose="02020400000000000000" pitchFamily="18" charset="-122"/>
                  </a:rPr>
                  <a:t>Contributions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127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3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70EE9815-1850-4526-B0D3-EAB935340875}"/>
              </a:ext>
            </a:extLst>
          </p:cNvPr>
          <p:cNvSpPr/>
          <p:nvPr/>
        </p:nvSpPr>
        <p:spPr>
          <a:xfrm>
            <a:off x="3030944" y="2475817"/>
            <a:ext cx="666994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en-US" altLang="zh-CN" sz="6600" b="1" spc="400" dirty="0">
                <a:solidFill>
                  <a:srgbClr val="E49140"/>
                </a:solidFill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PART 01</a:t>
            </a:r>
            <a:endParaRPr lang="zh-CN" altLang="en-US" sz="6600" b="1" spc="400" dirty="0">
              <a:solidFill>
                <a:srgbClr val="E49140"/>
              </a:solidFill>
              <a:latin typeface="思源宋体" panose="02020400000000000000" pitchFamily="18" charset="-122"/>
              <a:ea typeface="思源宋体" panose="02020400000000000000" pitchFamily="18" charset="-122"/>
              <a:cs typeface="+mn-ea"/>
              <a:sym typeface="思源宋体" panose="02020400000000000000" pitchFamily="18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B8A81A3-EA05-47BC-845F-3082E80D5039}"/>
              </a:ext>
            </a:extLst>
          </p:cNvPr>
          <p:cNvSpPr/>
          <p:nvPr/>
        </p:nvSpPr>
        <p:spPr>
          <a:xfrm>
            <a:off x="3030944" y="3506660"/>
            <a:ext cx="666994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en-US" altLang="zh-CN" sz="4800" spc="600" dirty="0">
                <a:solidFill>
                  <a:srgbClr val="E49140"/>
                </a:solidFill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Introduction</a:t>
            </a:r>
            <a:endParaRPr lang="zh-CN" altLang="en-US" sz="4800" spc="600" dirty="0">
              <a:solidFill>
                <a:srgbClr val="E49140"/>
              </a:solidFill>
              <a:latin typeface="Times New Roman" panose="02020603050405020304" pitchFamily="18" charset="0"/>
              <a:ea typeface="思源宋体" panose="02020400000000000000" pitchFamily="18" charset="-122"/>
              <a:cs typeface="Times New Roman" panose="02020603050405020304" pitchFamily="18" charset="0"/>
              <a:sym typeface="思源宋体" panose="02020400000000000000" pitchFamily="18" charset="-122"/>
            </a:endParaRPr>
          </a:p>
          <a:p>
            <a:pPr defTabSz="1219170">
              <a:defRPr/>
            </a:pPr>
            <a:endParaRPr lang="zh-CN" altLang="en-US" sz="4800" spc="600" dirty="0">
              <a:solidFill>
                <a:srgbClr val="E49140"/>
              </a:solidFill>
              <a:latin typeface="Times New Roman" panose="02020603050405020304" pitchFamily="18" charset="0"/>
              <a:ea typeface="思源宋体" panose="02020400000000000000" pitchFamily="18" charset="-122"/>
              <a:cs typeface="Times New Roman" panose="02020603050405020304" pitchFamily="18" charset="0"/>
              <a:sym typeface="思源宋体" panose="02020400000000000000" pitchFamily="18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82FDD6E-DFB9-4E68-86B8-3544D98CAB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981865" y="202103"/>
            <a:ext cx="4515868" cy="3516585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129DB395-F04C-514C-8553-DB91A6DFC4B9}"/>
              </a:ext>
            </a:extLst>
          </p:cNvPr>
          <p:cNvGrpSpPr/>
          <p:nvPr/>
        </p:nvGrpSpPr>
        <p:grpSpPr>
          <a:xfrm>
            <a:off x="3030944" y="4614656"/>
            <a:ext cx="1249680" cy="213360"/>
            <a:chOff x="929640" y="5638800"/>
            <a:chExt cx="1249680" cy="213360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8EF1EC0C-7912-4741-A3B9-5F54C931A1A2}"/>
                </a:ext>
              </a:extLst>
            </p:cNvPr>
            <p:cNvSpPr/>
            <p:nvPr/>
          </p:nvSpPr>
          <p:spPr>
            <a:xfrm>
              <a:off x="92964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7DAE58A2-2E76-3046-A9AD-EB2FAFA92919}"/>
                </a:ext>
              </a:extLst>
            </p:cNvPr>
            <p:cNvSpPr/>
            <p:nvPr/>
          </p:nvSpPr>
          <p:spPr>
            <a:xfrm>
              <a:off x="144780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5CE0A823-2835-9945-A1D8-66887CBB7800}"/>
                </a:ext>
              </a:extLst>
            </p:cNvPr>
            <p:cNvSpPr/>
            <p:nvPr/>
          </p:nvSpPr>
          <p:spPr>
            <a:xfrm>
              <a:off x="196596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8202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486538" y="1904458"/>
            <a:ext cx="3900879" cy="1570622"/>
            <a:chOff x="1486535" y="1904457"/>
            <a:chExt cx="3900879" cy="1570623"/>
          </a:xfrm>
        </p:grpSpPr>
        <p:sp>
          <p:nvSpPr>
            <p:cNvPr id="8" name="TextBox 7" hidden="1"/>
            <p:cNvSpPr txBox="1"/>
            <p:nvPr/>
          </p:nvSpPr>
          <p:spPr>
            <a:xfrm>
              <a:off x="1486535" y="1904457"/>
              <a:ext cx="22351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09570"/>
              <a:r>
                <a:rPr lang="en-US" sz="2000" b="1">
                  <a:solidFill>
                    <a:prstClr val="black">
                      <a:lumMod val="85000"/>
                      <a:lumOff val="1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Short Text Here</a:t>
              </a:r>
            </a:p>
          </p:txBody>
        </p:sp>
        <p:sp>
          <p:nvSpPr>
            <p:cNvPr id="9" name="Rectangle 8" hidden="1"/>
            <p:cNvSpPr/>
            <p:nvPr/>
          </p:nvSpPr>
          <p:spPr>
            <a:xfrm>
              <a:off x="1486535" y="2304567"/>
              <a:ext cx="3900879" cy="11705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09570">
                <a:lnSpc>
                  <a:spcPct val="150000"/>
                </a:lnSpc>
              </a:pP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, 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nibh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lacus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laoreet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turpis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,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quis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</p:grpSp>
      <p:sp>
        <p:nvSpPr>
          <p:cNvPr id="14" name="Shape 2916"/>
          <p:cNvSpPr/>
          <p:nvPr/>
        </p:nvSpPr>
        <p:spPr>
          <a:xfrm>
            <a:off x="11726651" y="6404391"/>
            <a:ext cx="297055" cy="2970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1" tIns="38091" rIns="38091" bIns="38091" anchor="ctr"/>
          <a:lstStyle/>
          <a:p>
            <a:pPr defTabSz="45703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05E72798-6899-42A6-9FEE-703EF4EFCD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86" b="100000" l="0" r="100000">
                        <a14:foregroundMark x1="82171" y1="51131" x2="59408" y2="50679"/>
                        <a14:backgroundMark x1="91473" y1="41991" x2="86047" y2="34299"/>
                        <a14:backgroundMark x1="91966" y1="54118" x2="88090" y2="67059"/>
                        <a14:backgroundMark x1="84426" y1="75023" x2="75405" y2="81719"/>
                        <a14:backgroundMark x1="77026" y1="32217" x2="73573" y2="31493"/>
                        <a14:backgroundMark x1="67583" y1="33575" x2="65257" y2="313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7819">
            <a:off x="-1366951" y="-490407"/>
            <a:ext cx="3108709" cy="242080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DACD7A8-3A6E-4C27-9240-791E721F0C74}"/>
              </a:ext>
            </a:extLst>
          </p:cNvPr>
          <p:cNvSpPr/>
          <p:nvPr/>
        </p:nvSpPr>
        <p:spPr>
          <a:xfrm>
            <a:off x="1621037" y="524890"/>
            <a:ext cx="29408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rPr>
              <a:t>Introduction</a:t>
            </a:r>
            <a:endParaRPr lang="zh-CN" altLang="en-US" sz="2800" dirty="0"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B82805C-E9A5-A349-82BA-5FF7E1EC32E5}"/>
              </a:ext>
            </a:extLst>
          </p:cNvPr>
          <p:cNvSpPr/>
          <p:nvPr/>
        </p:nvSpPr>
        <p:spPr>
          <a:xfrm>
            <a:off x="9563687" y="263280"/>
            <a:ext cx="21082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235237</a:t>
            </a:r>
            <a:r>
              <a:rPr lang="zh-CN" altLang="en-US" sz="2400" dirty="0"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 孙利峰</a:t>
            </a:r>
          </a:p>
        </p:txBody>
      </p:sp>
      <p:pic>
        <p:nvPicPr>
          <p:cNvPr id="6" name="图形 5" descr="网络">
            <a:extLst>
              <a:ext uri="{FF2B5EF4-FFF2-40B4-BE49-F238E27FC236}">
                <a16:creationId xmlns:a16="http://schemas.microsoft.com/office/drawing/2014/main" id="{95D742B8-10A3-5D93-EF3D-13F0BA6EC6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09969" y="2341496"/>
            <a:ext cx="1694507" cy="169450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61B8707-683F-4B97-8445-6FDD1CD98A62}"/>
              </a:ext>
            </a:extLst>
          </p:cNvPr>
          <p:cNvSpPr txBox="1"/>
          <p:nvPr/>
        </p:nvSpPr>
        <p:spPr>
          <a:xfrm>
            <a:off x="3998528" y="1878108"/>
            <a:ext cx="66678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Segoe UI" panose="020B0502040204020203" pitchFamily="34" charset="0"/>
                <a:ea typeface="等线" panose="02010600030101010101" pitchFamily="2" charset="-122"/>
              </a:rPr>
              <a:t>I</a:t>
            </a:r>
            <a:r>
              <a:rPr lang="en-US" altLang="zh-CN" sz="3200" b="1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mmutability </a:t>
            </a:r>
            <a:r>
              <a:rPr lang="zh-CN" altLang="en-US" sz="3200" b="1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→ </a:t>
            </a:r>
            <a:r>
              <a:rPr lang="en-US" altLang="zh-CN" sz="3200" b="1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Criminal Offenses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1B6DBF4-9D8C-DBB0-208C-79EE007D7A1C}"/>
              </a:ext>
            </a:extLst>
          </p:cNvPr>
          <p:cNvSpPr txBox="1"/>
          <p:nvPr/>
        </p:nvSpPr>
        <p:spPr>
          <a:xfrm>
            <a:off x="1149420" y="3992245"/>
            <a:ext cx="2328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Segoe UI" panose="020B0502040204020203" pitchFamily="34" charset="0"/>
                <a:ea typeface="等线" panose="02010600030101010101" pitchFamily="2" charset="-122"/>
              </a:rPr>
              <a:t>Blockchain 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17C0ECC-65CC-C5F3-BB1B-C5202CBCAE1F}"/>
              </a:ext>
            </a:extLst>
          </p:cNvPr>
          <p:cNvSpPr txBox="1"/>
          <p:nvPr/>
        </p:nvSpPr>
        <p:spPr>
          <a:xfrm>
            <a:off x="3998528" y="4709310"/>
            <a:ext cx="7202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Segoe UI" panose="020B0502040204020203" pitchFamily="34" charset="0"/>
                <a:ea typeface="等线" panose="02010600030101010101" pitchFamily="2" charset="-122"/>
              </a:rPr>
              <a:t>Prescription </a:t>
            </a:r>
            <a:r>
              <a:rPr lang="zh-CN" altLang="en-US" sz="3200" b="1" dirty="0">
                <a:latin typeface="Segoe UI" panose="020B0502040204020203" pitchFamily="34" charset="0"/>
                <a:ea typeface="等线" panose="02010600030101010101" pitchFamily="2" charset="-122"/>
              </a:rPr>
              <a:t>→ </a:t>
            </a:r>
            <a:r>
              <a:rPr lang="en-US" altLang="zh-CN" sz="3200" b="1" dirty="0">
                <a:latin typeface="Segoe UI" panose="020B0502040204020203" pitchFamily="34" charset="0"/>
                <a:ea typeface="等线" panose="02010600030101010101" pitchFamily="2" charset="-122"/>
              </a:rPr>
              <a:t>Editable Blockchain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010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70EE9815-1850-4526-B0D3-EAB935340875}"/>
              </a:ext>
            </a:extLst>
          </p:cNvPr>
          <p:cNvSpPr/>
          <p:nvPr/>
        </p:nvSpPr>
        <p:spPr>
          <a:xfrm>
            <a:off x="3030944" y="2475817"/>
            <a:ext cx="666994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en-US" altLang="zh-CN" sz="6600" b="1" spc="400" dirty="0">
                <a:solidFill>
                  <a:srgbClr val="E49140"/>
                </a:solidFill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PART 02</a:t>
            </a:r>
            <a:endParaRPr lang="zh-CN" altLang="en-US" sz="6600" b="1" spc="400" dirty="0">
              <a:solidFill>
                <a:srgbClr val="E49140"/>
              </a:solidFill>
              <a:latin typeface="思源宋体" panose="02020400000000000000" pitchFamily="18" charset="-122"/>
              <a:ea typeface="思源宋体" panose="02020400000000000000" pitchFamily="18" charset="-122"/>
              <a:cs typeface="+mn-ea"/>
              <a:sym typeface="思源宋体" panose="02020400000000000000" pitchFamily="18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B8A81A3-EA05-47BC-845F-3082E80D5039}"/>
              </a:ext>
            </a:extLst>
          </p:cNvPr>
          <p:cNvSpPr/>
          <p:nvPr/>
        </p:nvSpPr>
        <p:spPr>
          <a:xfrm>
            <a:off x="3030944" y="3506660"/>
            <a:ext cx="66699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en-US" altLang="zh-CN" sz="4800" spc="600" dirty="0">
                <a:solidFill>
                  <a:srgbClr val="E49140"/>
                </a:solidFill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Related work</a:t>
            </a:r>
            <a:endParaRPr lang="zh-CN" altLang="en-US" sz="4800" spc="600" dirty="0">
              <a:solidFill>
                <a:srgbClr val="E49140"/>
              </a:solidFill>
              <a:latin typeface="Times New Roman" panose="02020603050405020304" pitchFamily="18" charset="0"/>
              <a:ea typeface="思源宋体" panose="02020400000000000000" pitchFamily="18" charset="-122"/>
              <a:cs typeface="Times New Roman" panose="02020603050405020304" pitchFamily="18" charset="0"/>
              <a:sym typeface="思源宋体" panose="02020400000000000000" pitchFamily="18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82FDD6E-DFB9-4E68-86B8-3544D98CAB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981865" y="202103"/>
            <a:ext cx="4515868" cy="3516585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129DB395-F04C-514C-8553-DB91A6DFC4B9}"/>
              </a:ext>
            </a:extLst>
          </p:cNvPr>
          <p:cNvGrpSpPr/>
          <p:nvPr/>
        </p:nvGrpSpPr>
        <p:grpSpPr>
          <a:xfrm>
            <a:off x="3030944" y="4614656"/>
            <a:ext cx="1249680" cy="213360"/>
            <a:chOff x="929640" y="5638800"/>
            <a:chExt cx="1249680" cy="213360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8EF1EC0C-7912-4741-A3B9-5F54C931A1A2}"/>
                </a:ext>
              </a:extLst>
            </p:cNvPr>
            <p:cNvSpPr/>
            <p:nvPr/>
          </p:nvSpPr>
          <p:spPr>
            <a:xfrm>
              <a:off x="92964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7DAE58A2-2E76-3046-A9AD-EB2FAFA92919}"/>
                </a:ext>
              </a:extLst>
            </p:cNvPr>
            <p:cNvSpPr/>
            <p:nvPr/>
          </p:nvSpPr>
          <p:spPr>
            <a:xfrm>
              <a:off x="144780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5CE0A823-2835-9945-A1D8-66887CBB7800}"/>
                </a:ext>
              </a:extLst>
            </p:cNvPr>
            <p:cNvSpPr/>
            <p:nvPr/>
          </p:nvSpPr>
          <p:spPr>
            <a:xfrm>
              <a:off x="196596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5371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486538" y="1904458"/>
            <a:ext cx="3900879" cy="1570622"/>
            <a:chOff x="1486535" y="1904457"/>
            <a:chExt cx="3900879" cy="1570623"/>
          </a:xfrm>
        </p:grpSpPr>
        <p:sp>
          <p:nvSpPr>
            <p:cNvPr id="8" name="TextBox 7" hidden="1"/>
            <p:cNvSpPr txBox="1"/>
            <p:nvPr/>
          </p:nvSpPr>
          <p:spPr>
            <a:xfrm>
              <a:off x="1486535" y="1904457"/>
              <a:ext cx="22351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09570"/>
              <a:r>
                <a:rPr lang="en-US" sz="2000" b="1">
                  <a:solidFill>
                    <a:prstClr val="black">
                      <a:lumMod val="85000"/>
                      <a:lumOff val="1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Short Text Here</a:t>
              </a:r>
            </a:p>
          </p:txBody>
        </p:sp>
        <p:sp>
          <p:nvSpPr>
            <p:cNvPr id="9" name="Rectangle 8" hidden="1"/>
            <p:cNvSpPr/>
            <p:nvPr/>
          </p:nvSpPr>
          <p:spPr>
            <a:xfrm>
              <a:off x="1486535" y="2304567"/>
              <a:ext cx="3900879" cy="11705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09570">
                <a:lnSpc>
                  <a:spcPct val="150000"/>
                </a:lnSpc>
              </a:pP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, 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nibh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lacus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laoreet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turpis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,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quis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</p:grpSp>
      <p:sp>
        <p:nvSpPr>
          <p:cNvPr id="14" name="Shape 2916"/>
          <p:cNvSpPr/>
          <p:nvPr/>
        </p:nvSpPr>
        <p:spPr>
          <a:xfrm>
            <a:off x="11726651" y="6404391"/>
            <a:ext cx="297055" cy="2970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1" tIns="38091" rIns="38091" bIns="38091" anchor="ctr"/>
          <a:lstStyle/>
          <a:p>
            <a:pPr defTabSz="45703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05E72798-6899-42A6-9FEE-703EF4EFCD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86" b="100000" l="0" r="100000">
                        <a14:foregroundMark x1="82171" y1="51131" x2="59408" y2="50679"/>
                        <a14:backgroundMark x1="91473" y1="41991" x2="86047" y2="34299"/>
                        <a14:backgroundMark x1="91966" y1="54118" x2="88090" y2="67059"/>
                        <a14:backgroundMark x1="84426" y1="75023" x2="75405" y2="81719"/>
                        <a14:backgroundMark x1="77026" y1="32217" x2="73573" y2="31493"/>
                        <a14:backgroundMark x1="67583" y1="33575" x2="65257" y2="313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7819">
            <a:off x="-1366951" y="-490407"/>
            <a:ext cx="3108709" cy="242080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DACD7A8-3A6E-4C27-9240-791E721F0C74}"/>
              </a:ext>
            </a:extLst>
          </p:cNvPr>
          <p:cNvSpPr/>
          <p:nvPr/>
        </p:nvSpPr>
        <p:spPr>
          <a:xfrm>
            <a:off x="1621037" y="524890"/>
            <a:ext cx="29408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rPr>
              <a:t>Related work</a:t>
            </a:r>
            <a:endParaRPr lang="zh-CN" altLang="en-US" sz="2800" dirty="0"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B82805C-E9A5-A349-82BA-5FF7E1EC32E5}"/>
              </a:ext>
            </a:extLst>
          </p:cNvPr>
          <p:cNvSpPr/>
          <p:nvPr/>
        </p:nvSpPr>
        <p:spPr>
          <a:xfrm>
            <a:off x="9563687" y="263280"/>
            <a:ext cx="21082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235237</a:t>
            </a:r>
            <a:r>
              <a:rPr lang="zh-CN" altLang="en-US" sz="2400" dirty="0"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 孙利峰</a:t>
            </a:r>
          </a:p>
        </p:txBody>
      </p:sp>
      <p:pic>
        <p:nvPicPr>
          <p:cNvPr id="6" name="图形 5" descr="网络">
            <a:extLst>
              <a:ext uri="{FF2B5EF4-FFF2-40B4-BE49-F238E27FC236}">
                <a16:creationId xmlns:a16="http://schemas.microsoft.com/office/drawing/2014/main" id="{95D742B8-10A3-5D93-EF3D-13F0BA6EC6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09969" y="2341496"/>
            <a:ext cx="1694507" cy="169450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61B8707-683F-4B97-8445-6FDD1CD98A62}"/>
              </a:ext>
            </a:extLst>
          </p:cNvPr>
          <p:cNvSpPr txBox="1"/>
          <p:nvPr/>
        </p:nvSpPr>
        <p:spPr>
          <a:xfrm>
            <a:off x="3998528" y="1878108"/>
            <a:ext cx="666785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rewritable blockchains based on </a:t>
            </a:r>
            <a:r>
              <a:rPr lang="en-US" altLang="zh-CN" sz="2800" b="1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chameleon hash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Re-chain</a:t>
            </a:r>
            <a:r>
              <a:rPr lang="en-US" altLang="zh-CN" sz="2800" dirty="0">
                <a:latin typeface="Segoe UI" panose="020B0502040204020203" pitchFamily="34" charset="0"/>
                <a:ea typeface="等线" panose="02010600030101010101" pitchFamily="2" charset="-122"/>
              </a:rPr>
              <a:t>:</a:t>
            </a:r>
            <a:r>
              <a:rPr lang="en-US" altLang="zh-CN" sz="28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 a rewritable blockchain with fixed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decentralized</a:t>
            </a:r>
            <a:r>
              <a:rPr lang="en-US" altLang="zh-CN" sz="28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 blockchain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1B6DBF4-9D8C-DBB0-208C-79EE007D7A1C}"/>
              </a:ext>
            </a:extLst>
          </p:cNvPr>
          <p:cNvSpPr txBox="1"/>
          <p:nvPr/>
        </p:nvSpPr>
        <p:spPr>
          <a:xfrm>
            <a:off x="1149420" y="3992245"/>
            <a:ext cx="2328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Segoe UI" panose="020B0502040204020203" pitchFamily="34" charset="0"/>
                <a:ea typeface="等线" panose="02010600030101010101" pitchFamily="2" charset="-122"/>
              </a:rPr>
              <a:t>Blockchain 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星形: 五角 4">
            <a:extLst>
              <a:ext uri="{FF2B5EF4-FFF2-40B4-BE49-F238E27FC236}">
                <a16:creationId xmlns:a16="http://schemas.microsoft.com/office/drawing/2014/main" id="{D33F6504-ADA4-C9D2-0E15-DC76370E1089}"/>
              </a:ext>
            </a:extLst>
          </p:cNvPr>
          <p:cNvSpPr/>
          <p:nvPr/>
        </p:nvSpPr>
        <p:spPr>
          <a:xfrm>
            <a:off x="9705252" y="1923393"/>
            <a:ext cx="674764" cy="674764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17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70EE9815-1850-4526-B0D3-EAB935340875}"/>
              </a:ext>
            </a:extLst>
          </p:cNvPr>
          <p:cNvSpPr/>
          <p:nvPr/>
        </p:nvSpPr>
        <p:spPr>
          <a:xfrm>
            <a:off x="3030944" y="2475817"/>
            <a:ext cx="666994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en-US" altLang="zh-CN" sz="6600" b="1" spc="400" dirty="0">
                <a:solidFill>
                  <a:srgbClr val="E49140"/>
                </a:solidFill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PART 03</a:t>
            </a:r>
            <a:endParaRPr lang="zh-CN" altLang="en-US" sz="6600" b="1" spc="400" dirty="0">
              <a:solidFill>
                <a:srgbClr val="E49140"/>
              </a:solidFill>
              <a:latin typeface="思源宋体" panose="02020400000000000000" pitchFamily="18" charset="-122"/>
              <a:ea typeface="思源宋体" panose="02020400000000000000" pitchFamily="18" charset="-122"/>
              <a:cs typeface="+mn-ea"/>
              <a:sym typeface="思源宋体" panose="02020400000000000000" pitchFamily="18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B8A81A3-EA05-47BC-845F-3082E80D5039}"/>
              </a:ext>
            </a:extLst>
          </p:cNvPr>
          <p:cNvSpPr/>
          <p:nvPr/>
        </p:nvSpPr>
        <p:spPr>
          <a:xfrm>
            <a:off x="3030944" y="3506660"/>
            <a:ext cx="66699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en-US" altLang="zh-CN" sz="4800" spc="600" dirty="0">
                <a:solidFill>
                  <a:srgbClr val="E49140"/>
                </a:solidFill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Contribution</a:t>
            </a:r>
            <a:endParaRPr lang="zh-CN" altLang="en-US" sz="4800" spc="600" dirty="0">
              <a:solidFill>
                <a:srgbClr val="E49140"/>
              </a:solidFill>
              <a:latin typeface="Times New Roman" panose="02020603050405020304" pitchFamily="18" charset="0"/>
              <a:ea typeface="思源宋体" panose="02020400000000000000" pitchFamily="18" charset="-122"/>
              <a:cs typeface="Times New Roman" panose="02020603050405020304" pitchFamily="18" charset="0"/>
              <a:sym typeface="思源宋体" panose="02020400000000000000" pitchFamily="18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82FDD6E-DFB9-4E68-86B8-3544D98CAB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981865" y="202103"/>
            <a:ext cx="4515868" cy="3516585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129DB395-F04C-514C-8553-DB91A6DFC4B9}"/>
              </a:ext>
            </a:extLst>
          </p:cNvPr>
          <p:cNvGrpSpPr/>
          <p:nvPr/>
        </p:nvGrpSpPr>
        <p:grpSpPr>
          <a:xfrm>
            <a:off x="3030944" y="4614656"/>
            <a:ext cx="1249680" cy="213360"/>
            <a:chOff x="929640" y="5638800"/>
            <a:chExt cx="1249680" cy="213360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8EF1EC0C-7912-4741-A3B9-5F54C931A1A2}"/>
                </a:ext>
              </a:extLst>
            </p:cNvPr>
            <p:cNvSpPr/>
            <p:nvPr/>
          </p:nvSpPr>
          <p:spPr>
            <a:xfrm>
              <a:off x="92964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7DAE58A2-2E76-3046-A9AD-EB2FAFA92919}"/>
                </a:ext>
              </a:extLst>
            </p:cNvPr>
            <p:cNvSpPr/>
            <p:nvPr/>
          </p:nvSpPr>
          <p:spPr>
            <a:xfrm>
              <a:off x="144780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5CE0A823-2835-9945-A1D8-66887CBB7800}"/>
                </a:ext>
              </a:extLst>
            </p:cNvPr>
            <p:cNvSpPr/>
            <p:nvPr/>
          </p:nvSpPr>
          <p:spPr>
            <a:xfrm>
              <a:off x="196596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7811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486538" y="1904458"/>
            <a:ext cx="3900879" cy="1570622"/>
            <a:chOff x="1486535" y="1904457"/>
            <a:chExt cx="3900879" cy="1570623"/>
          </a:xfrm>
        </p:grpSpPr>
        <p:sp>
          <p:nvSpPr>
            <p:cNvPr id="8" name="TextBox 7" hidden="1"/>
            <p:cNvSpPr txBox="1"/>
            <p:nvPr/>
          </p:nvSpPr>
          <p:spPr>
            <a:xfrm>
              <a:off x="1486535" y="1904457"/>
              <a:ext cx="22351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09570"/>
              <a:r>
                <a:rPr lang="en-US" sz="2000" b="1">
                  <a:solidFill>
                    <a:prstClr val="black">
                      <a:lumMod val="85000"/>
                      <a:lumOff val="1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Short Text Here</a:t>
              </a:r>
            </a:p>
          </p:txBody>
        </p:sp>
        <p:sp>
          <p:nvSpPr>
            <p:cNvPr id="9" name="Rectangle 8" hidden="1"/>
            <p:cNvSpPr/>
            <p:nvPr/>
          </p:nvSpPr>
          <p:spPr>
            <a:xfrm>
              <a:off x="1486535" y="2304567"/>
              <a:ext cx="3900879" cy="11705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09570">
                <a:lnSpc>
                  <a:spcPct val="150000"/>
                </a:lnSpc>
              </a:pP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, 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点击添加标题点击添加标题点击添加标题点击添加标题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nibh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lacus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laoreet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turpis</a:t>
              </a:r>
              <a:r>
                <a:rPr 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, </a:t>
              </a:r>
              <a:r>
                <a:rPr lang="en-US" sz="1200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思源宋体" panose="02020400000000000000" pitchFamily="18" charset="-122"/>
                  <a:ea typeface="思源宋体" panose="02020400000000000000" pitchFamily="18" charset="-122"/>
                  <a:sym typeface="思源宋体" panose="02020400000000000000" pitchFamily="18" charset="-122"/>
                </a:rPr>
                <a:t>quis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</p:grpSp>
      <p:sp>
        <p:nvSpPr>
          <p:cNvPr id="14" name="Shape 2916"/>
          <p:cNvSpPr/>
          <p:nvPr/>
        </p:nvSpPr>
        <p:spPr>
          <a:xfrm>
            <a:off x="11726651" y="6404391"/>
            <a:ext cx="297055" cy="2970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1" tIns="38091" rIns="38091" bIns="38091" anchor="ctr"/>
          <a:lstStyle/>
          <a:p>
            <a:pPr defTabSz="45703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05E72798-6899-42A6-9FEE-703EF4EFCD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86" b="100000" l="0" r="100000">
                        <a14:foregroundMark x1="82171" y1="51131" x2="59408" y2="50679"/>
                        <a14:backgroundMark x1="91473" y1="41991" x2="86047" y2="34299"/>
                        <a14:backgroundMark x1="91966" y1="54118" x2="88090" y2="67059"/>
                        <a14:backgroundMark x1="84426" y1="75023" x2="75405" y2="81719"/>
                        <a14:backgroundMark x1="77026" y1="32217" x2="73573" y2="31493"/>
                        <a14:backgroundMark x1="67583" y1="33575" x2="65257" y2="313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7819">
            <a:off x="-1366951" y="-490407"/>
            <a:ext cx="3108709" cy="242080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DACD7A8-3A6E-4C27-9240-791E721F0C74}"/>
              </a:ext>
            </a:extLst>
          </p:cNvPr>
          <p:cNvSpPr/>
          <p:nvPr/>
        </p:nvSpPr>
        <p:spPr>
          <a:xfrm>
            <a:off x="1621037" y="524890"/>
            <a:ext cx="29408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rPr>
              <a:t>Contribution</a:t>
            </a:r>
            <a:endParaRPr lang="zh-CN" altLang="en-US" sz="2800" dirty="0">
              <a:latin typeface="思源宋体" panose="02020400000000000000" pitchFamily="18" charset="-122"/>
              <a:ea typeface="思源宋体" panose="02020400000000000000" pitchFamily="18" charset="-122"/>
              <a:sym typeface="思源宋体" panose="02020400000000000000" pitchFamily="18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B82805C-E9A5-A349-82BA-5FF7E1EC32E5}"/>
              </a:ext>
            </a:extLst>
          </p:cNvPr>
          <p:cNvSpPr/>
          <p:nvPr/>
        </p:nvSpPr>
        <p:spPr>
          <a:xfrm>
            <a:off x="9563687" y="263280"/>
            <a:ext cx="21082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235237</a:t>
            </a:r>
            <a:r>
              <a:rPr lang="zh-CN" altLang="en-US" sz="2400" dirty="0"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 孙利峰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61B8707-683F-4B97-8445-6FDD1CD98A62}"/>
              </a:ext>
            </a:extLst>
          </p:cNvPr>
          <p:cNvSpPr txBox="1"/>
          <p:nvPr/>
        </p:nvSpPr>
        <p:spPr>
          <a:xfrm>
            <a:off x="978514" y="1878108"/>
            <a:ext cx="1023497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 trust-based dynamic editable blockchain supporting updates and traceability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pre-evaluation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modification permission restrictions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Traceability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Dynamic trust chameleon hash exhibits efficient time consumption at all stages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Features</a:t>
            </a:r>
            <a:r>
              <a:rPr lang="en-US" altLang="zh-CN" sz="2400" dirty="0">
                <a:latin typeface="Segoe UI" panose="020B0502040204020203" pitchFamily="34" charset="0"/>
                <a:ea typeface="等线" panose="02010600030101010101" pitchFamily="2" charset="-122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A user's trust is correlated with his/her normal behavior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Malicious behavior significantly decreases trust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Rewards decrease as trust increases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Sustained normal behavior is essential for trust improvement. </a:t>
            </a:r>
            <a:endParaRPr lang="zh-CN" altLang="en-US" sz="5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030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70EE9815-1850-4526-B0D3-EAB935340875}"/>
              </a:ext>
            </a:extLst>
          </p:cNvPr>
          <p:cNvSpPr/>
          <p:nvPr/>
        </p:nvSpPr>
        <p:spPr>
          <a:xfrm>
            <a:off x="3030944" y="2475817"/>
            <a:ext cx="666994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en-US" altLang="zh-CN" sz="6600" b="1" spc="400" dirty="0">
                <a:solidFill>
                  <a:srgbClr val="E49140"/>
                </a:solidFill>
                <a:latin typeface="思源宋体" panose="02020400000000000000" pitchFamily="18" charset="-122"/>
                <a:ea typeface="思源宋体" panose="02020400000000000000" pitchFamily="18" charset="-122"/>
                <a:cs typeface="+mn-ea"/>
                <a:sym typeface="思源宋体" panose="02020400000000000000" pitchFamily="18" charset="-122"/>
              </a:rPr>
              <a:t>PART 04</a:t>
            </a:r>
            <a:endParaRPr lang="zh-CN" altLang="en-US" sz="6600" b="1" spc="400" dirty="0">
              <a:solidFill>
                <a:srgbClr val="E49140"/>
              </a:solidFill>
              <a:latin typeface="思源宋体" panose="02020400000000000000" pitchFamily="18" charset="-122"/>
              <a:ea typeface="思源宋体" panose="02020400000000000000" pitchFamily="18" charset="-122"/>
              <a:cs typeface="+mn-ea"/>
              <a:sym typeface="思源宋体" panose="02020400000000000000" pitchFamily="18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B8A81A3-EA05-47BC-845F-3082E80D5039}"/>
              </a:ext>
            </a:extLst>
          </p:cNvPr>
          <p:cNvSpPr/>
          <p:nvPr/>
        </p:nvSpPr>
        <p:spPr>
          <a:xfrm>
            <a:off x="3030944" y="3506660"/>
            <a:ext cx="66699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en-US" altLang="zh-CN" sz="4800" spc="600" dirty="0">
                <a:solidFill>
                  <a:srgbClr val="E49140"/>
                </a:solidFill>
                <a:latin typeface="Times New Roman" panose="02020603050405020304" pitchFamily="18" charset="0"/>
                <a:ea typeface="思源宋体" panose="02020400000000000000" pitchFamily="18" charset="-122"/>
                <a:cs typeface="Times New Roman" panose="02020603050405020304" pitchFamily="18" charset="0"/>
                <a:sym typeface="思源宋体" panose="02020400000000000000" pitchFamily="18" charset="-122"/>
              </a:rPr>
              <a:t>Conclusion</a:t>
            </a:r>
            <a:endParaRPr lang="zh-CN" altLang="en-US" sz="4800" spc="600" dirty="0">
              <a:solidFill>
                <a:srgbClr val="E49140"/>
              </a:solidFill>
              <a:latin typeface="Times New Roman" panose="02020603050405020304" pitchFamily="18" charset="0"/>
              <a:ea typeface="思源宋体" panose="02020400000000000000" pitchFamily="18" charset="-122"/>
              <a:cs typeface="Times New Roman" panose="02020603050405020304" pitchFamily="18" charset="0"/>
              <a:sym typeface="思源宋体" panose="02020400000000000000" pitchFamily="18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82FDD6E-DFB9-4E68-86B8-3544D98CAB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981865" y="202103"/>
            <a:ext cx="4515868" cy="3516585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129DB395-F04C-514C-8553-DB91A6DFC4B9}"/>
              </a:ext>
            </a:extLst>
          </p:cNvPr>
          <p:cNvGrpSpPr/>
          <p:nvPr/>
        </p:nvGrpSpPr>
        <p:grpSpPr>
          <a:xfrm>
            <a:off x="3030944" y="4614656"/>
            <a:ext cx="1249680" cy="213360"/>
            <a:chOff x="929640" y="5638800"/>
            <a:chExt cx="1249680" cy="213360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8EF1EC0C-7912-4741-A3B9-5F54C931A1A2}"/>
                </a:ext>
              </a:extLst>
            </p:cNvPr>
            <p:cNvSpPr/>
            <p:nvPr/>
          </p:nvSpPr>
          <p:spPr>
            <a:xfrm>
              <a:off x="92964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7DAE58A2-2E76-3046-A9AD-EB2FAFA92919}"/>
                </a:ext>
              </a:extLst>
            </p:cNvPr>
            <p:cNvSpPr/>
            <p:nvPr/>
          </p:nvSpPr>
          <p:spPr>
            <a:xfrm>
              <a:off x="144780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5CE0A823-2835-9945-A1D8-66887CBB7800}"/>
                </a:ext>
              </a:extLst>
            </p:cNvPr>
            <p:cNvSpPr/>
            <p:nvPr/>
          </p:nvSpPr>
          <p:spPr>
            <a:xfrm>
              <a:off x="1965960" y="5638800"/>
              <a:ext cx="213360" cy="213360"/>
            </a:xfrm>
            <a:prstGeom prst="ellipse">
              <a:avLst/>
            </a:prstGeom>
            <a:solidFill>
              <a:srgbClr val="394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宋体" panose="02020400000000000000" pitchFamily="18" charset="-122"/>
                <a:ea typeface="思源宋体" panose="02020400000000000000" pitchFamily="18" charset="-122"/>
                <a:sym typeface="思源宋体" panose="02020400000000000000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604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4-0724-4"/>
</p:tagLst>
</file>

<file path=ppt/theme/theme1.xml><?xml version="1.0" encoding="utf-8"?>
<a:theme xmlns:a="http://schemas.openxmlformats.org/drawingml/2006/main" name="第一PPT，www.1ppt.com">
  <a:themeElements>
    <a:clrScheme name="自定义 618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E49140"/>
      </a:accent1>
      <a:accent2>
        <a:srgbClr val="34A9B3"/>
      </a:accent2>
      <a:accent3>
        <a:srgbClr val="E49140"/>
      </a:accent3>
      <a:accent4>
        <a:srgbClr val="34A9B3"/>
      </a:accent4>
      <a:accent5>
        <a:srgbClr val="E49140"/>
      </a:accent5>
      <a:accent6>
        <a:srgbClr val="34A9B3"/>
      </a:accent6>
      <a:hlink>
        <a:srgbClr val="E49140"/>
      </a:hlink>
      <a:folHlink>
        <a:srgbClr val="34A9B3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906</TotalTime>
  <Words>378</Words>
  <Application>Microsoft Office PowerPoint</Application>
  <PresentationFormat>宽屏</PresentationFormat>
  <Paragraphs>76</Paragraphs>
  <Slides>11</Slides>
  <Notes>10</Notes>
  <HiddenSlides>0</HiddenSlides>
  <MMClips>2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等线</vt:lpstr>
      <vt:lpstr>思源宋体</vt:lpstr>
      <vt:lpstr>微软雅黑</vt:lpstr>
      <vt:lpstr>Arial</vt:lpstr>
      <vt:lpstr>Calibri</vt:lpstr>
      <vt:lpstr>Segoe UI</vt:lpstr>
      <vt:lpstr>Times New Roman</vt:lpstr>
      <vt:lpstr>第一PPT，www.1ppt.com</vt:lpstr>
      <vt:lpstr>CorelDRAW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4-0724-4</dc:title>
  <dc:creator>007</dc:creator>
  <cp:lastModifiedBy>利峰 孙</cp:lastModifiedBy>
  <cp:revision>276</cp:revision>
  <dcterms:created xsi:type="dcterms:W3CDTF">2019-03-12T14:06:10Z</dcterms:created>
  <dcterms:modified xsi:type="dcterms:W3CDTF">2023-12-07T10:37:25Z</dcterms:modified>
</cp:coreProperties>
</file>

<file path=docProps/thumbnail.jpeg>
</file>